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21.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26.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notesSlides/notesSlide27.xml" ContentType="application/vnd.openxmlformats-officedocument.presentationml.notesSlide+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39" r:id="rId1"/>
  </p:sldMasterIdLst>
  <p:notesMasterIdLst>
    <p:notesMasterId r:id="rId45"/>
  </p:notesMasterIdLst>
  <p:sldIdLst>
    <p:sldId id="256" r:id="rId2"/>
    <p:sldId id="324" r:id="rId3"/>
    <p:sldId id="309" r:id="rId4"/>
    <p:sldId id="314" r:id="rId5"/>
    <p:sldId id="269" r:id="rId6"/>
    <p:sldId id="267" r:id="rId7"/>
    <p:sldId id="257" r:id="rId8"/>
    <p:sldId id="259" r:id="rId9"/>
    <p:sldId id="260" r:id="rId10"/>
    <p:sldId id="315" r:id="rId11"/>
    <p:sldId id="316" r:id="rId12"/>
    <p:sldId id="268" r:id="rId13"/>
    <p:sldId id="261" r:id="rId14"/>
    <p:sldId id="262" r:id="rId15"/>
    <p:sldId id="264" r:id="rId16"/>
    <p:sldId id="263" r:id="rId17"/>
    <p:sldId id="317" r:id="rId18"/>
    <p:sldId id="270" r:id="rId19"/>
    <p:sldId id="319" r:id="rId20"/>
    <p:sldId id="284" r:id="rId21"/>
    <p:sldId id="283" r:id="rId22"/>
    <p:sldId id="285" r:id="rId23"/>
    <p:sldId id="322" r:id="rId24"/>
    <p:sldId id="286" r:id="rId25"/>
    <p:sldId id="323" r:id="rId26"/>
    <p:sldId id="287" r:id="rId27"/>
    <p:sldId id="304" r:id="rId28"/>
    <p:sldId id="288" r:id="rId29"/>
    <p:sldId id="320" r:id="rId30"/>
    <p:sldId id="281" r:id="rId31"/>
    <p:sldId id="312" r:id="rId32"/>
    <p:sldId id="311" r:id="rId33"/>
    <p:sldId id="282" r:id="rId34"/>
    <p:sldId id="292" r:id="rId35"/>
    <p:sldId id="294" r:id="rId36"/>
    <p:sldId id="293" r:id="rId37"/>
    <p:sldId id="300" r:id="rId38"/>
    <p:sldId id="301" r:id="rId39"/>
    <p:sldId id="303" r:id="rId40"/>
    <p:sldId id="313" r:id="rId41"/>
    <p:sldId id="272" r:id="rId42"/>
    <p:sldId id="321" r:id="rId43"/>
    <p:sldId id="306" r:id="rId44"/>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D0"/>
    <a:srgbClr val="4F81B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2422" autoAdjust="0"/>
    <p:restoredTop sz="81977" autoAdjust="0"/>
  </p:normalViewPr>
  <p:slideViewPr>
    <p:cSldViewPr snapToGrid="0" snapToObjects="1">
      <p:cViewPr varScale="1">
        <p:scale>
          <a:sx n="55" d="100"/>
          <a:sy n="55" d="100"/>
        </p:scale>
        <p:origin x="1340" y="28"/>
      </p:cViewPr>
      <p:guideLst>
        <p:guide orient="horz" pos="2160"/>
        <p:guide pos="2880"/>
      </p:guideLst>
    </p:cSldViewPr>
  </p:slideViewPr>
  <p:outlineViewPr>
    <p:cViewPr>
      <p:scale>
        <a:sx n="33" d="100"/>
        <a:sy n="33" d="100"/>
      </p:scale>
      <p:origin x="0" y="-3816"/>
    </p:cViewPr>
  </p:outlineViewPr>
  <p:notesTextViewPr>
    <p:cViewPr>
      <p:scale>
        <a:sx n="100" d="100"/>
        <a:sy n="100" d="100"/>
      </p:scale>
      <p:origin x="0" y="0"/>
    </p:cViewPr>
  </p:notesTextViewPr>
  <p:notesViewPr>
    <p:cSldViewPr snapToGrid="0" snapToObjects="1">
      <p:cViewPr varScale="1">
        <p:scale>
          <a:sx n="118" d="100"/>
          <a:sy n="118" d="100"/>
        </p:scale>
        <p:origin x="4200"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0A72D-FD13-4972-BA58-7367174AC80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D77481E1-7EC6-41FB-891D-52AEC0709C80}">
      <dgm:prSet/>
      <dgm:spPr/>
      <dgm:t>
        <a:bodyPr/>
        <a:lstStyle/>
        <a:p>
          <a:r>
            <a:rPr lang="en-US"/>
            <a:t>Installing Software</a:t>
          </a:r>
        </a:p>
      </dgm:t>
    </dgm:pt>
    <dgm:pt modelId="{788F0A11-6D54-4AAF-AAE5-890FA5B434D1}" type="parTrans" cxnId="{96217D2B-0021-4686-8998-55E95EF236BE}">
      <dgm:prSet/>
      <dgm:spPr/>
      <dgm:t>
        <a:bodyPr/>
        <a:lstStyle/>
        <a:p>
          <a:endParaRPr lang="en-US"/>
        </a:p>
      </dgm:t>
    </dgm:pt>
    <dgm:pt modelId="{DED6D3A9-CB12-4E98-B633-CECD6B8E4202}" type="sibTrans" cxnId="{96217D2B-0021-4686-8998-55E95EF236BE}">
      <dgm:prSet/>
      <dgm:spPr/>
      <dgm:t>
        <a:bodyPr/>
        <a:lstStyle/>
        <a:p>
          <a:endParaRPr lang="en-US"/>
        </a:p>
      </dgm:t>
    </dgm:pt>
    <dgm:pt modelId="{58D44A56-18CB-4FFF-8F9A-1BD7C113F019}">
      <dgm:prSet/>
      <dgm:spPr/>
      <dgm:t>
        <a:bodyPr/>
        <a:lstStyle/>
        <a:p>
          <a:r>
            <a:rPr lang="en-US"/>
            <a:t>Python Overview</a:t>
          </a:r>
        </a:p>
      </dgm:t>
    </dgm:pt>
    <dgm:pt modelId="{30E1B7D4-FA07-4B7F-BB1F-E9D7D582D99A}" type="parTrans" cxnId="{B5DF291A-EB92-4668-B8BA-7435A2EEE1A0}">
      <dgm:prSet/>
      <dgm:spPr/>
      <dgm:t>
        <a:bodyPr/>
        <a:lstStyle/>
        <a:p>
          <a:endParaRPr lang="en-US"/>
        </a:p>
      </dgm:t>
    </dgm:pt>
    <dgm:pt modelId="{401E50A4-1A86-41A9-BEBE-78D2EAC74454}" type="sibTrans" cxnId="{B5DF291A-EB92-4668-B8BA-7435A2EEE1A0}">
      <dgm:prSet/>
      <dgm:spPr/>
      <dgm:t>
        <a:bodyPr/>
        <a:lstStyle/>
        <a:p>
          <a:endParaRPr lang="en-US"/>
        </a:p>
      </dgm:t>
    </dgm:pt>
    <dgm:pt modelId="{29D940F6-822F-4A89-8086-50D7452CE6B7}">
      <dgm:prSet/>
      <dgm:spPr/>
      <dgm:t>
        <a:bodyPr/>
        <a:lstStyle/>
        <a:p>
          <a:r>
            <a:rPr lang="en-US"/>
            <a:t>What is computing?</a:t>
          </a:r>
        </a:p>
      </dgm:t>
    </dgm:pt>
    <dgm:pt modelId="{AAA48643-8FEE-4707-93AB-3113450405FE}" type="parTrans" cxnId="{23AE74C9-8D7F-44BA-909F-9F715C84F0FB}">
      <dgm:prSet/>
      <dgm:spPr/>
      <dgm:t>
        <a:bodyPr/>
        <a:lstStyle/>
        <a:p>
          <a:endParaRPr lang="en-US"/>
        </a:p>
      </dgm:t>
    </dgm:pt>
    <dgm:pt modelId="{12DCF343-D5B9-4B57-811C-D0084747B893}" type="sibTrans" cxnId="{23AE74C9-8D7F-44BA-909F-9F715C84F0FB}">
      <dgm:prSet/>
      <dgm:spPr/>
      <dgm:t>
        <a:bodyPr/>
        <a:lstStyle/>
        <a:p>
          <a:endParaRPr lang="en-US"/>
        </a:p>
      </dgm:t>
    </dgm:pt>
    <dgm:pt modelId="{EEC42488-29C4-4DB4-8D2E-CE474A7C338B}">
      <dgm:prSet/>
      <dgm:spPr/>
      <dgm:t>
        <a:bodyPr/>
        <a:lstStyle/>
        <a:p>
          <a:r>
            <a:rPr lang="en-US"/>
            <a:t>Explore the Shell</a:t>
          </a:r>
        </a:p>
      </dgm:t>
    </dgm:pt>
    <dgm:pt modelId="{6388F27E-E870-44B8-AEEE-F3D4BCBA1C57}" type="parTrans" cxnId="{8A6538C1-0986-4ED1-ADEA-19F22E0366FB}">
      <dgm:prSet/>
      <dgm:spPr/>
      <dgm:t>
        <a:bodyPr/>
        <a:lstStyle/>
        <a:p>
          <a:endParaRPr lang="en-US"/>
        </a:p>
      </dgm:t>
    </dgm:pt>
    <dgm:pt modelId="{79063E11-C6A8-421A-A16F-09A0E434FC00}" type="sibTrans" cxnId="{8A6538C1-0986-4ED1-ADEA-19F22E0366FB}">
      <dgm:prSet/>
      <dgm:spPr/>
      <dgm:t>
        <a:bodyPr/>
        <a:lstStyle/>
        <a:p>
          <a:endParaRPr lang="en-US"/>
        </a:p>
      </dgm:t>
    </dgm:pt>
    <dgm:pt modelId="{BD057D9A-7087-44A2-A091-85D14CA3510D}">
      <dgm:prSet/>
      <dgm:spPr/>
      <dgm:t>
        <a:bodyPr/>
        <a:lstStyle/>
        <a:p>
          <a:r>
            <a:rPr lang="en-US"/>
            <a:t>Interactivate Python </a:t>
          </a:r>
        </a:p>
      </dgm:t>
    </dgm:pt>
    <dgm:pt modelId="{C29279E9-D2B9-41F5-A67B-AE27E344FC01}" type="parTrans" cxnId="{14A023E7-F1CC-473E-A6D4-3CF9F7A9435E}">
      <dgm:prSet/>
      <dgm:spPr/>
      <dgm:t>
        <a:bodyPr/>
        <a:lstStyle/>
        <a:p>
          <a:endParaRPr lang="en-US"/>
        </a:p>
      </dgm:t>
    </dgm:pt>
    <dgm:pt modelId="{C049605D-F4F2-4081-A05C-9C48AF3322D3}" type="sibTrans" cxnId="{14A023E7-F1CC-473E-A6D4-3CF9F7A9435E}">
      <dgm:prSet/>
      <dgm:spPr/>
      <dgm:t>
        <a:bodyPr/>
        <a:lstStyle/>
        <a:p>
          <a:endParaRPr lang="en-US"/>
        </a:p>
      </dgm:t>
    </dgm:pt>
    <dgm:pt modelId="{5A6ACD72-FBF8-4DD9-9F60-835026E0FEA7}" type="pres">
      <dgm:prSet presAssocID="{34F0A72D-FD13-4972-BA58-7367174AC80B}" presName="root" presStyleCnt="0">
        <dgm:presLayoutVars>
          <dgm:dir/>
          <dgm:resizeHandles val="exact"/>
        </dgm:presLayoutVars>
      </dgm:prSet>
      <dgm:spPr/>
    </dgm:pt>
    <dgm:pt modelId="{F5B63151-45BF-44DD-9588-C9607E5DBD7D}" type="pres">
      <dgm:prSet presAssocID="{D77481E1-7EC6-41FB-891D-52AEC0709C80}" presName="compNode" presStyleCnt="0"/>
      <dgm:spPr/>
    </dgm:pt>
    <dgm:pt modelId="{9E9EDB42-3092-456A-8A99-20FEBD50F140}" type="pres">
      <dgm:prSet presAssocID="{D77481E1-7EC6-41FB-891D-52AEC0709C8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9692A6EF-1905-4FBB-B120-6471CA5D2A7A}" type="pres">
      <dgm:prSet presAssocID="{D77481E1-7EC6-41FB-891D-52AEC0709C80}" presName="spaceRect" presStyleCnt="0"/>
      <dgm:spPr/>
    </dgm:pt>
    <dgm:pt modelId="{C8A77F59-0D88-449A-883E-657762CE44BF}" type="pres">
      <dgm:prSet presAssocID="{D77481E1-7EC6-41FB-891D-52AEC0709C80}" presName="textRect" presStyleLbl="revTx" presStyleIdx="0" presStyleCnt="5">
        <dgm:presLayoutVars>
          <dgm:chMax val="1"/>
          <dgm:chPref val="1"/>
        </dgm:presLayoutVars>
      </dgm:prSet>
      <dgm:spPr/>
    </dgm:pt>
    <dgm:pt modelId="{5B693CB6-C657-442A-960A-2F0B384B2F8C}" type="pres">
      <dgm:prSet presAssocID="{DED6D3A9-CB12-4E98-B633-CECD6B8E4202}" presName="sibTrans" presStyleCnt="0"/>
      <dgm:spPr/>
    </dgm:pt>
    <dgm:pt modelId="{58424B88-9AE2-4DA2-95FD-D914AAA11902}" type="pres">
      <dgm:prSet presAssocID="{58D44A56-18CB-4FFF-8F9A-1BD7C113F019}" presName="compNode" presStyleCnt="0"/>
      <dgm:spPr/>
    </dgm:pt>
    <dgm:pt modelId="{94DB831E-5E55-4F6C-A1BE-E755C695A3F4}" type="pres">
      <dgm:prSet presAssocID="{58D44A56-18CB-4FFF-8F9A-1BD7C113F01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nake"/>
        </a:ext>
      </dgm:extLst>
    </dgm:pt>
    <dgm:pt modelId="{7D5BF5B1-CDC1-485F-BEF8-83CFD5BC29F0}" type="pres">
      <dgm:prSet presAssocID="{58D44A56-18CB-4FFF-8F9A-1BD7C113F019}" presName="spaceRect" presStyleCnt="0"/>
      <dgm:spPr/>
    </dgm:pt>
    <dgm:pt modelId="{E8ABAB30-A197-49AE-9C0C-252465B9EB0D}" type="pres">
      <dgm:prSet presAssocID="{58D44A56-18CB-4FFF-8F9A-1BD7C113F019}" presName="textRect" presStyleLbl="revTx" presStyleIdx="1" presStyleCnt="5">
        <dgm:presLayoutVars>
          <dgm:chMax val="1"/>
          <dgm:chPref val="1"/>
        </dgm:presLayoutVars>
      </dgm:prSet>
      <dgm:spPr/>
    </dgm:pt>
    <dgm:pt modelId="{E3FF2719-F87C-4C3C-8935-7A34F1D3CD18}" type="pres">
      <dgm:prSet presAssocID="{401E50A4-1A86-41A9-BEBE-78D2EAC74454}" presName="sibTrans" presStyleCnt="0"/>
      <dgm:spPr/>
    </dgm:pt>
    <dgm:pt modelId="{2E790783-5213-4567-83F9-99DB33AAF02E}" type="pres">
      <dgm:prSet presAssocID="{29D940F6-822F-4A89-8086-50D7452CE6B7}" presName="compNode" presStyleCnt="0"/>
      <dgm:spPr/>
    </dgm:pt>
    <dgm:pt modelId="{EE823797-D29A-4CBF-A510-4D2797DD1A91}" type="pres">
      <dgm:prSet presAssocID="{29D940F6-822F-4A89-8086-50D7452CE6B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yncing Cloud"/>
        </a:ext>
      </dgm:extLst>
    </dgm:pt>
    <dgm:pt modelId="{E95DF280-E918-44A1-A62C-08B80EA297F2}" type="pres">
      <dgm:prSet presAssocID="{29D940F6-822F-4A89-8086-50D7452CE6B7}" presName="spaceRect" presStyleCnt="0"/>
      <dgm:spPr/>
    </dgm:pt>
    <dgm:pt modelId="{A3B1187C-97F5-4B57-A43A-9DA08BC4DA26}" type="pres">
      <dgm:prSet presAssocID="{29D940F6-822F-4A89-8086-50D7452CE6B7}" presName="textRect" presStyleLbl="revTx" presStyleIdx="2" presStyleCnt="5">
        <dgm:presLayoutVars>
          <dgm:chMax val="1"/>
          <dgm:chPref val="1"/>
        </dgm:presLayoutVars>
      </dgm:prSet>
      <dgm:spPr/>
    </dgm:pt>
    <dgm:pt modelId="{FC2AD3A1-43B1-4470-BA44-E1F934E20D5D}" type="pres">
      <dgm:prSet presAssocID="{12DCF343-D5B9-4B57-811C-D0084747B893}" presName="sibTrans" presStyleCnt="0"/>
      <dgm:spPr/>
    </dgm:pt>
    <dgm:pt modelId="{634C98C5-B0D0-47AD-A848-80F450C1BEF0}" type="pres">
      <dgm:prSet presAssocID="{EEC42488-29C4-4DB4-8D2E-CE474A7C338B}" presName="compNode" presStyleCnt="0"/>
      <dgm:spPr/>
    </dgm:pt>
    <dgm:pt modelId="{C99162F4-F962-40D1-B2F5-EE88320E19A2}" type="pres">
      <dgm:prSet presAssocID="{EEC42488-29C4-4DB4-8D2E-CE474A7C338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hell"/>
        </a:ext>
      </dgm:extLst>
    </dgm:pt>
    <dgm:pt modelId="{3657FF46-3F97-47E0-AB90-BE4C4ED5B1C6}" type="pres">
      <dgm:prSet presAssocID="{EEC42488-29C4-4DB4-8D2E-CE474A7C338B}" presName="spaceRect" presStyleCnt="0"/>
      <dgm:spPr/>
    </dgm:pt>
    <dgm:pt modelId="{B91BC645-5878-4BD0-89DB-FCCA67447242}" type="pres">
      <dgm:prSet presAssocID="{EEC42488-29C4-4DB4-8D2E-CE474A7C338B}" presName="textRect" presStyleLbl="revTx" presStyleIdx="3" presStyleCnt="5">
        <dgm:presLayoutVars>
          <dgm:chMax val="1"/>
          <dgm:chPref val="1"/>
        </dgm:presLayoutVars>
      </dgm:prSet>
      <dgm:spPr/>
    </dgm:pt>
    <dgm:pt modelId="{F57F4087-7E94-4E63-9B50-15D06AA584E4}" type="pres">
      <dgm:prSet presAssocID="{79063E11-C6A8-421A-A16F-09A0E434FC00}" presName="sibTrans" presStyleCnt="0"/>
      <dgm:spPr/>
    </dgm:pt>
    <dgm:pt modelId="{2E2526C2-50B0-48C0-A130-62D7EF16CFEC}" type="pres">
      <dgm:prSet presAssocID="{BD057D9A-7087-44A2-A091-85D14CA3510D}" presName="compNode" presStyleCnt="0"/>
      <dgm:spPr/>
    </dgm:pt>
    <dgm:pt modelId="{6ADBE716-C8C6-4230-8406-BD74142AAF2A}" type="pres">
      <dgm:prSet presAssocID="{BD057D9A-7087-44A2-A091-85D14CA3510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urtle"/>
        </a:ext>
      </dgm:extLst>
    </dgm:pt>
    <dgm:pt modelId="{FC38F992-5CFC-4BC4-B6D2-FB1B7771C509}" type="pres">
      <dgm:prSet presAssocID="{BD057D9A-7087-44A2-A091-85D14CA3510D}" presName="spaceRect" presStyleCnt="0"/>
      <dgm:spPr/>
    </dgm:pt>
    <dgm:pt modelId="{408D2869-B625-4027-AD89-B97ACBA013E4}" type="pres">
      <dgm:prSet presAssocID="{BD057D9A-7087-44A2-A091-85D14CA3510D}" presName="textRect" presStyleLbl="revTx" presStyleIdx="4" presStyleCnt="5">
        <dgm:presLayoutVars>
          <dgm:chMax val="1"/>
          <dgm:chPref val="1"/>
        </dgm:presLayoutVars>
      </dgm:prSet>
      <dgm:spPr/>
    </dgm:pt>
  </dgm:ptLst>
  <dgm:cxnLst>
    <dgm:cxn modelId="{B5DF291A-EB92-4668-B8BA-7435A2EEE1A0}" srcId="{34F0A72D-FD13-4972-BA58-7367174AC80B}" destId="{58D44A56-18CB-4FFF-8F9A-1BD7C113F019}" srcOrd="1" destOrd="0" parTransId="{30E1B7D4-FA07-4B7F-BB1F-E9D7D582D99A}" sibTransId="{401E50A4-1A86-41A9-BEBE-78D2EAC74454}"/>
    <dgm:cxn modelId="{A7599B20-503A-47A6-A103-0750945D408A}" type="presOf" srcId="{EEC42488-29C4-4DB4-8D2E-CE474A7C338B}" destId="{B91BC645-5878-4BD0-89DB-FCCA67447242}" srcOrd="0" destOrd="0" presId="urn:microsoft.com/office/officeart/2018/2/layout/IconLabelList"/>
    <dgm:cxn modelId="{96217D2B-0021-4686-8998-55E95EF236BE}" srcId="{34F0A72D-FD13-4972-BA58-7367174AC80B}" destId="{D77481E1-7EC6-41FB-891D-52AEC0709C80}" srcOrd="0" destOrd="0" parTransId="{788F0A11-6D54-4AAF-AAE5-890FA5B434D1}" sibTransId="{DED6D3A9-CB12-4E98-B633-CECD6B8E4202}"/>
    <dgm:cxn modelId="{29BE8B3E-2DF7-40C3-A03C-7C168814A407}" type="presOf" srcId="{D77481E1-7EC6-41FB-891D-52AEC0709C80}" destId="{C8A77F59-0D88-449A-883E-657762CE44BF}" srcOrd="0" destOrd="0" presId="urn:microsoft.com/office/officeart/2018/2/layout/IconLabelList"/>
    <dgm:cxn modelId="{460F8071-950F-4FA4-9DFC-97EF5C4052AC}" type="presOf" srcId="{34F0A72D-FD13-4972-BA58-7367174AC80B}" destId="{5A6ACD72-FBF8-4DD9-9F60-835026E0FEA7}" srcOrd="0" destOrd="0" presId="urn:microsoft.com/office/officeart/2018/2/layout/IconLabelList"/>
    <dgm:cxn modelId="{2C1A869C-6330-477A-93F9-27C1F68063B0}" type="presOf" srcId="{58D44A56-18CB-4FFF-8F9A-1BD7C113F019}" destId="{E8ABAB30-A197-49AE-9C0C-252465B9EB0D}" srcOrd="0" destOrd="0" presId="urn:microsoft.com/office/officeart/2018/2/layout/IconLabelList"/>
    <dgm:cxn modelId="{45AA20AA-E30C-458B-B78C-5240B5A76607}" type="presOf" srcId="{29D940F6-822F-4A89-8086-50D7452CE6B7}" destId="{A3B1187C-97F5-4B57-A43A-9DA08BC4DA26}" srcOrd="0" destOrd="0" presId="urn:microsoft.com/office/officeart/2018/2/layout/IconLabelList"/>
    <dgm:cxn modelId="{8A6538C1-0986-4ED1-ADEA-19F22E0366FB}" srcId="{34F0A72D-FD13-4972-BA58-7367174AC80B}" destId="{EEC42488-29C4-4DB4-8D2E-CE474A7C338B}" srcOrd="3" destOrd="0" parTransId="{6388F27E-E870-44B8-AEEE-F3D4BCBA1C57}" sibTransId="{79063E11-C6A8-421A-A16F-09A0E434FC00}"/>
    <dgm:cxn modelId="{23AE74C9-8D7F-44BA-909F-9F715C84F0FB}" srcId="{34F0A72D-FD13-4972-BA58-7367174AC80B}" destId="{29D940F6-822F-4A89-8086-50D7452CE6B7}" srcOrd="2" destOrd="0" parTransId="{AAA48643-8FEE-4707-93AB-3113450405FE}" sibTransId="{12DCF343-D5B9-4B57-811C-D0084747B893}"/>
    <dgm:cxn modelId="{14A023E7-F1CC-473E-A6D4-3CF9F7A9435E}" srcId="{34F0A72D-FD13-4972-BA58-7367174AC80B}" destId="{BD057D9A-7087-44A2-A091-85D14CA3510D}" srcOrd="4" destOrd="0" parTransId="{C29279E9-D2B9-41F5-A67B-AE27E344FC01}" sibTransId="{C049605D-F4F2-4081-A05C-9C48AF3322D3}"/>
    <dgm:cxn modelId="{1BA601F0-CF46-4CA5-A7D7-59B76746D473}" type="presOf" srcId="{BD057D9A-7087-44A2-A091-85D14CA3510D}" destId="{408D2869-B625-4027-AD89-B97ACBA013E4}" srcOrd="0" destOrd="0" presId="urn:microsoft.com/office/officeart/2018/2/layout/IconLabelList"/>
    <dgm:cxn modelId="{06373113-08C0-489B-A7AF-6DA5F6D98DBB}" type="presParOf" srcId="{5A6ACD72-FBF8-4DD9-9F60-835026E0FEA7}" destId="{F5B63151-45BF-44DD-9588-C9607E5DBD7D}" srcOrd="0" destOrd="0" presId="urn:microsoft.com/office/officeart/2018/2/layout/IconLabelList"/>
    <dgm:cxn modelId="{86799839-4F28-43DF-92C5-28B504CAD18D}" type="presParOf" srcId="{F5B63151-45BF-44DD-9588-C9607E5DBD7D}" destId="{9E9EDB42-3092-456A-8A99-20FEBD50F140}" srcOrd="0" destOrd="0" presId="urn:microsoft.com/office/officeart/2018/2/layout/IconLabelList"/>
    <dgm:cxn modelId="{FF4DA156-F252-4375-B0BD-42681C673FAF}" type="presParOf" srcId="{F5B63151-45BF-44DD-9588-C9607E5DBD7D}" destId="{9692A6EF-1905-4FBB-B120-6471CA5D2A7A}" srcOrd="1" destOrd="0" presId="urn:microsoft.com/office/officeart/2018/2/layout/IconLabelList"/>
    <dgm:cxn modelId="{CBA6335A-6B33-4A35-BE99-8ECF59A0EF29}" type="presParOf" srcId="{F5B63151-45BF-44DD-9588-C9607E5DBD7D}" destId="{C8A77F59-0D88-449A-883E-657762CE44BF}" srcOrd="2" destOrd="0" presId="urn:microsoft.com/office/officeart/2018/2/layout/IconLabelList"/>
    <dgm:cxn modelId="{C4B8C73A-69BD-4231-8544-B5914BEDB8CC}" type="presParOf" srcId="{5A6ACD72-FBF8-4DD9-9F60-835026E0FEA7}" destId="{5B693CB6-C657-442A-960A-2F0B384B2F8C}" srcOrd="1" destOrd="0" presId="urn:microsoft.com/office/officeart/2018/2/layout/IconLabelList"/>
    <dgm:cxn modelId="{E4B515B3-A332-4920-8CA4-423F1900B47A}" type="presParOf" srcId="{5A6ACD72-FBF8-4DD9-9F60-835026E0FEA7}" destId="{58424B88-9AE2-4DA2-95FD-D914AAA11902}" srcOrd="2" destOrd="0" presId="urn:microsoft.com/office/officeart/2018/2/layout/IconLabelList"/>
    <dgm:cxn modelId="{9C6F30F7-4E47-4412-A7BF-88CF85EA10D9}" type="presParOf" srcId="{58424B88-9AE2-4DA2-95FD-D914AAA11902}" destId="{94DB831E-5E55-4F6C-A1BE-E755C695A3F4}" srcOrd="0" destOrd="0" presId="urn:microsoft.com/office/officeart/2018/2/layout/IconLabelList"/>
    <dgm:cxn modelId="{FDBADA06-E6A7-4CA5-8B1E-0A218404EC24}" type="presParOf" srcId="{58424B88-9AE2-4DA2-95FD-D914AAA11902}" destId="{7D5BF5B1-CDC1-485F-BEF8-83CFD5BC29F0}" srcOrd="1" destOrd="0" presId="urn:microsoft.com/office/officeart/2018/2/layout/IconLabelList"/>
    <dgm:cxn modelId="{031A8FB6-2CAE-47FC-B7FC-AD3F5CFAF1E4}" type="presParOf" srcId="{58424B88-9AE2-4DA2-95FD-D914AAA11902}" destId="{E8ABAB30-A197-49AE-9C0C-252465B9EB0D}" srcOrd="2" destOrd="0" presId="urn:microsoft.com/office/officeart/2018/2/layout/IconLabelList"/>
    <dgm:cxn modelId="{75EDBD92-FCF6-4837-A1FB-B38EF4E61A36}" type="presParOf" srcId="{5A6ACD72-FBF8-4DD9-9F60-835026E0FEA7}" destId="{E3FF2719-F87C-4C3C-8935-7A34F1D3CD18}" srcOrd="3" destOrd="0" presId="urn:microsoft.com/office/officeart/2018/2/layout/IconLabelList"/>
    <dgm:cxn modelId="{82E6E88D-F049-45A1-B1E7-5BA846A6E38B}" type="presParOf" srcId="{5A6ACD72-FBF8-4DD9-9F60-835026E0FEA7}" destId="{2E790783-5213-4567-83F9-99DB33AAF02E}" srcOrd="4" destOrd="0" presId="urn:microsoft.com/office/officeart/2018/2/layout/IconLabelList"/>
    <dgm:cxn modelId="{4BEC6DAB-D104-448D-85D9-3FB281507595}" type="presParOf" srcId="{2E790783-5213-4567-83F9-99DB33AAF02E}" destId="{EE823797-D29A-4CBF-A510-4D2797DD1A91}" srcOrd="0" destOrd="0" presId="urn:microsoft.com/office/officeart/2018/2/layout/IconLabelList"/>
    <dgm:cxn modelId="{37CF78DC-6800-4021-B7CB-418AC8E5276D}" type="presParOf" srcId="{2E790783-5213-4567-83F9-99DB33AAF02E}" destId="{E95DF280-E918-44A1-A62C-08B80EA297F2}" srcOrd="1" destOrd="0" presId="urn:microsoft.com/office/officeart/2018/2/layout/IconLabelList"/>
    <dgm:cxn modelId="{B0EFAF46-1529-426B-87CB-CAD087236CF9}" type="presParOf" srcId="{2E790783-5213-4567-83F9-99DB33AAF02E}" destId="{A3B1187C-97F5-4B57-A43A-9DA08BC4DA26}" srcOrd="2" destOrd="0" presId="urn:microsoft.com/office/officeart/2018/2/layout/IconLabelList"/>
    <dgm:cxn modelId="{CCFD6EAA-63DB-44AA-A68B-3563F4445074}" type="presParOf" srcId="{5A6ACD72-FBF8-4DD9-9F60-835026E0FEA7}" destId="{FC2AD3A1-43B1-4470-BA44-E1F934E20D5D}" srcOrd="5" destOrd="0" presId="urn:microsoft.com/office/officeart/2018/2/layout/IconLabelList"/>
    <dgm:cxn modelId="{9B60EF47-FF51-45C3-9E63-370167EA483A}" type="presParOf" srcId="{5A6ACD72-FBF8-4DD9-9F60-835026E0FEA7}" destId="{634C98C5-B0D0-47AD-A848-80F450C1BEF0}" srcOrd="6" destOrd="0" presId="urn:microsoft.com/office/officeart/2018/2/layout/IconLabelList"/>
    <dgm:cxn modelId="{851CAF09-CA5B-4C30-8F2B-476C3D196E35}" type="presParOf" srcId="{634C98C5-B0D0-47AD-A848-80F450C1BEF0}" destId="{C99162F4-F962-40D1-B2F5-EE88320E19A2}" srcOrd="0" destOrd="0" presId="urn:microsoft.com/office/officeart/2018/2/layout/IconLabelList"/>
    <dgm:cxn modelId="{53C20D06-ABFE-4046-8C2D-5E63F328DD24}" type="presParOf" srcId="{634C98C5-B0D0-47AD-A848-80F450C1BEF0}" destId="{3657FF46-3F97-47E0-AB90-BE4C4ED5B1C6}" srcOrd="1" destOrd="0" presId="urn:microsoft.com/office/officeart/2018/2/layout/IconLabelList"/>
    <dgm:cxn modelId="{9548925A-42A2-447A-B16A-5C27F89A3B4C}" type="presParOf" srcId="{634C98C5-B0D0-47AD-A848-80F450C1BEF0}" destId="{B91BC645-5878-4BD0-89DB-FCCA67447242}" srcOrd="2" destOrd="0" presId="urn:microsoft.com/office/officeart/2018/2/layout/IconLabelList"/>
    <dgm:cxn modelId="{DB4CF227-0A72-416F-96AD-21822FD9AC20}" type="presParOf" srcId="{5A6ACD72-FBF8-4DD9-9F60-835026E0FEA7}" destId="{F57F4087-7E94-4E63-9B50-15D06AA584E4}" srcOrd="7" destOrd="0" presId="urn:microsoft.com/office/officeart/2018/2/layout/IconLabelList"/>
    <dgm:cxn modelId="{C7E9072F-2F6B-4729-9E26-DA253ADF137B}" type="presParOf" srcId="{5A6ACD72-FBF8-4DD9-9F60-835026E0FEA7}" destId="{2E2526C2-50B0-48C0-A130-62D7EF16CFEC}" srcOrd="8" destOrd="0" presId="urn:microsoft.com/office/officeart/2018/2/layout/IconLabelList"/>
    <dgm:cxn modelId="{5B1EEF23-AE0A-43B9-87E9-67412EB56D94}" type="presParOf" srcId="{2E2526C2-50B0-48C0-A130-62D7EF16CFEC}" destId="{6ADBE716-C8C6-4230-8406-BD74142AAF2A}" srcOrd="0" destOrd="0" presId="urn:microsoft.com/office/officeart/2018/2/layout/IconLabelList"/>
    <dgm:cxn modelId="{B57BC277-2E62-4ED0-B628-B224697B30D7}" type="presParOf" srcId="{2E2526C2-50B0-48C0-A130-62D7EF16CFEC}" destId="{FC38F992-5CFC-4BC4-B6D2-FB1B7771C509}" srcOrd="1" destOrd="0" presId="urn:microsoft.com/office/officeart/2018/2/layout/IconLabelList"/>
    <dgm:cxn modelId="{42E7E1E8-9796-41AE-9EE2-EE776D3C6B47}" type="presParOf" srcId="{2E2526C2-50B0-48C0-A130-62D7EF16CFEC}" destId="{408D2869-B625-4027-AD89-B97ACBA013E4}"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dirty="0"/>
            <a:t>C</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dirty="0"/>
            <a:t>Users</a:t>
          </a:r>
        </a:p>
      </dgm:t>
    </dgm:pt>
    <dgm:pt modelId="{61A7CB88-ED4D-2444-AD48-33211A4DD0D8}" type="parTrans" cxnId="{F2DF991F-CE08-F240-8B5E-5553623143B0}">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dirty="0" err="1"/>
            <a:t>lgray</a:t>
          </a:r>
          <a:endParaRPr lang="en-US" dirty="0"/>
        </a:p>
      </dgm:t>
    </dgm:pt>
    <dgm:pt modelId="{FAD09972-6C32-1A49-9510-244E42624032}" type="parTrans" cxnId="{B6799AFA-C97E-644B-975B-E091B0501C51}">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3">
              <a:shade val="50000"/>
            </a:schemeClr>
          </a:lnRef>
          <a:fillRef idx="1">
            <a:schemeClr val="accent3"/>
          </a:fillRef>
          <a:effectRef idx="0">
            <a:schemeClr val="accent3"/>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3">
              <a:shade val="50000"/>
            </a:schemeClr>
          </a:lnRef>
          <a:fillRef idx="1">
            <a:schemeClr val="accent3"/>
          </a:fillRef>
          <a:effectRef idx="0">
            <a:schemeClr val="accent3"/>
          </a:effectRef>
          <a:fontRef idx="minor">
            <a:schemeClr val="lt1"/>
          </a:fontRef>
        </dgm:style>
      </dgm:prSet>
      <dgm:spPr>
        <a:solidFill>
          <a:schemeClr val="accent3">
            <a:alpha val="47000"/>
          </a:schemeClr>
        </a:solidFill>
      </dgm:spPr>
      <dgm:t>
        <a:bodyPr/>
        <a:lstStyle/>
        <a:p>
          <a:r>
            <a:rPr lang="en-US" dirty="0"/>
            <a:t>Documents</a:t>
          </a:r>
        </a:p>
      </dgm:t>
    </dgm:pt>
    <dgm:pt modelId="{56AAA2EE-ACEC-9C4A-AC97-41407E82104F}" type="parTrans" cxnId="{9BB501AD-8776-3D49-A581-0061DF5F44B9}">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3">
              <a:shade val="50000"/>
            </a:schemeClr>
          </a:lnRef>
          <a:fillRef idx="1">
            <a:schemeClr val="accent3"/>
          </a:fillRef>
          <a:effectRef idx="0">
            <a:schemeClr val="accent3"/>
          </a:effectRef>
          <a:fontRef idx="minor">
            <a:schemeClr val="lt1"/>
          </a:fontRef>
        </dgm:style>
      </dgm:prSet>
      <dgm:spPr>
        <a:solidFill>
          <a:schemeClr val="accent3">
            <a:alpha val="47000"/>
          </a:schemeClr>
        </a:solidFill>
      </dgm:spPr>
      <dgm:t>
        <a:bodyPr/>
        <a:lstStyle/>
        <a:p>
          <a:r>
            <a:rPr lang="en-US" dirty="0"/>
            <a:t>Downloads</a:t>
          </a:r>
        </a:p>
      </dgm:t>
    </dgm:pt>
    <dgm:pt modelId="{E23CA53F-C723-864A-B214-2A46C0B8D535}" type="parTrans" cxnId="{6A0582B8-5280-B74B-B9C4-FEF9F9302847}">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03CA4F44-B5E6-344E-93AA-56446AC2EAC4}">
      <dgm:prSet phldrT="[Text]">
        <dgm:style>
          <a:lnRef idx="2">
            <a:schemeClr val="accent3">
              <a:shade val="50000"/>
            </a:schemeClr>
          </a:lnRef>
          <a:fillRef idx="1">
            <a:schemeClr val="accent3"/>
          </a:fillRef>
          <a:effectRef idx="0">
            <a:schemeClr val="accent3"/>
          </a:effectRef>
          <a:fontRef idx="minor">
            <a:schemeClr val="lt1"/>
          </a:fontRef>
        </dgm:style>
      </dgm:prSet>
      <dgm:spPr>
        <a:solidFill>
          <a:schemeClr val="accent3">
            <a:alpha val="47000"/>
          </a:schemeClr>
        </a:solidFill>
      </dgm:spPr>
      <dgm:t>
        <a:bodyPr/>
        <a:lstStyle/>
        <a:p>
          <a:r>
            <a:rPr lang="en-US" dirty="0"/>
            <a:t>Music</a:t>
          </a:r>
        </a:p>
      </dgm:t>
    </dgm:pt>
    <dgm:pt modelId="{F6CBDAFA-7C7E-5A40-ACFC-01C7860CCDBE}" type="parTrans" cxnId="{F4E5A733-B876-E443-AA9F-FAE8CCCB2EEF}">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BCAFB96D-7A39-5640-8CCF-E587968ACC15}" type="sibTrans" cxnId="{F4E5A733-B876-E443-AA9F-FAE8CCCB2EEF}">
      <dgm:prSet/>
      <dgm:spPr/>
      <dgm:t>
        <a:bodyPr/>
        <a:lstStyle/>
        <a:p>
          <a:endParaRPr lang="en-US"/>
        </a:p>
      </dgm:t>
    </dgm:pt>
    <dgm:pt modelId="{07E17466-8FF7-334B-8A77-3283B7F5D511}">
      <dgm:prSet phldrT="[Text]">
        <dgm:style>
          <a:lnRef idx="2">
            <a:schemeClr val="accent3">
              <a:shade val="50000"/>
            </a:schemeClr>
          </a:lnRef>
          <a:fillRef idx="1">
            <a:schemeClr val="accent3"/>
          </a:fillRef>
          <a:effectRef idx="0">
            <a:schemeClr val="accent3"/>
          </a:effectRef>
          <a:fontRef idx="minor">
            <a:schemeClr val="lt1"/>
          </a:fontRef>
        </dgm:style>
      </dgm:prSet>
      <dgm:spPr>
        <a:solidFill>
          <a:schemeClr val="accent3">
            <a:alpha val="47000"/>
          </a:schemeClr>
        </a:solidFill>
      </dgm:spPr>
      <dgm:t>
        <a:bodyPr/>
        <a:lstStyle/>
        <a:p>
          <a:r>
            <a:rPr lang="en-US" dirty="0"/>
            <a:t>Pictures</a:t>
          </a:r>
        </a:p>
      </dgm:t>
    </dgm:pt>
    <dgm:pt modelId="{F8439DEF-907D-F24F-9230-CEDA41C7B97E}" type="parTrans" cxnId="{3893E335-72EF-7C45-ABC9-9384384F9F18}">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A4AEC159-ADA1-D641-9F97-9998280E9BBC}" type="sibTrans" cxnId="{3893E335-72EF-7C45-ABC9-9384384F9F18}">
      <dgm:prSet/>
      <dgm:spPr/>
      <dgm:t>
        <a:bodyPr/>
        <a:lstStyle/>
        <a:p>
          <a:endParaRPr lang="en-US"/>
        </a:p>
      </dgm:t>
    </dgm:pt>
    <dgm:pt modelId="{74676F70-EC83-194D-B879-A9285D4BA9E6}">
      <dgm:prSet phldrT="[Text]">
        <dgm:style>
          <a:lnRef idx="2">
            <a:schemeClr val="accent3">
              <a:shade val="50000"/>
            </a:schemeClr>
          </a:lnRef>
          <a:fillRef idx="1">
            <a:schemeClr val="accent3"/>
          </a:fillRef>
          <a:effectRef idx="0">
            <a:schemeClr val="accent3"/>
          </a:effectRef>
          <a:fontRef idx="minor">
            <a:schemeClr val="lt1"/>
          </a:fontRef>
        </dgm:style>
      </dgm:prSet>
      <dgm:spPr>
        <a:solidFill>
          <a:schemeClr val="accent3">
            <a:alpha val="47000"/>
          </a:schemeClr>
        </a:solidFill>
      </dgm:spPr>
      <dgm:t>
        <a:bodyPr/>
        <a:lstStyle/>
        <a:p>
          <a:r>
            <a:rPr lang="en-US" dirty="0"/>
            <a:t>Videos</a:t>
          </a:r>
        </a:p>
      </dgm:t>
    </dgm:pt>
    <dgm:pt modelId="{CF950F5B-3A6C-4E4D-B28A-1AD1BC314AF8}" type="parTrans" cxnId="{D218E3DA-7728-D84D-A92C-D7906714CC6D}">
      <dgm:prSet>
        <dgm:style>
          <a:lnRef idx="2">
            <a:schemeClr val="accent3">
              <a:shade val="50000"/>
            </a:schemeClr>
          </a:lnRef>
          <a:fillRef idx="1">
            <a:schemeClr val="accent3"/>
          </a:fillRef>
          <a:effectRef idx="0">
            <a:schemeClr val="accent3"/>
          </a:effectRef>
          <a:fontRef idx="minor">
            <a:schemeClr val="lt1"/>
          </a:fontRef>
        </dgm:style>
      </dgm:prSet>
      <dgm:spPr/>
      <dgm:t>
        <a:bodyPr/>
        <a:lstStyle/>
        <a:p>
          <a:endParaRPr lang="en-US"/>
        </a:p>
      </dgm:t>
    </dgm:pt>
    <dgm:pt modelId="{278F7D21-D75C-D34B-9A2A-FA9E980EF35A}" type="sibTrans" cxnId="{D218E3DA-7728-D84D-A92C-D7906714CC6D}">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1"/>
      <dgm:spPr/>
    </dgm:pt>
    <dgm:pt modelId="{DFD9DBAD-05BC-8345-906A-B46868E0366B}" type="pres">
      <dgm:prSet presAssocID="{FAD09972-6C32-1A49-9510-244E42624032}" presName="connTx" presStyleLbl="parChTrans1D3" presStyleIdx="0" presStyleCnt="1"/>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1">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4" presStyleIdx="0" presStyleCnt="6"/>
      <dgm:spPr/>
    </dgm:pt>
    <dgm:pt modelId="{9BCCB6F5-4D01-B542-B33A-3566A525A7CF}" type="pres">
      <dgm:prSet presAssocID="{EDECA82F-26DE-9B48-8B2C-E596682C74E3}" presName="connTx" presStyleLbl="parChTrans1D4" presStyleIdx="0" presStyleCnt="6"/>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4" presStyleIdx="0" presStyleCnt="6">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4" presStyleIdx="1" presStyleCnt="6"/>
      <dgm:spPr/>
    </dgm:pt>
    <dgm:pt modelId="{37CEC432-2AB3-DA46-9641-8A80CC966E7B}" type="pres">
      <dgm:prSet presAssocID="{56AAA2EE-ACEC-9C4A-AC97-41407E82104F}" presName="connTx" presStyleLbl="parChTrans1D4" presStyleIdx="1" presStyleCnt="6"/>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4" presStyleIdx="1" presStyleCnt="6">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4" presStyleIdx="2" presStyleCnt="6"/>
      <dgm:spPr/>
    </dgm:pt>
    <dgm:pt modelId="{9F6AE183-26DE-3248-A066-90051B713474}" type="pres">
      <dgm:prSet presAssocID="{E23CA53F-C723-864A-B214-2A46C0B8D535}" presName="connTx" presStyleLbl="parChTrans1D4" presStyleIdx="2" presStyleCnt="6"/>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4" presStyleIdx="2" presStyleCnt="6">
        <dgm:presLayoutVars>
          <dgm:chPref val="3"/>
        </dgm:presLayoutVars>
      </dgm:prSet>
      <dgm:spPr/>
    </dgm:pt>
    <dgm:pt modelId="{E46B2805-A85B-9D41-B7CD-AE0A8FA56D19}" type="pres">
      <dgm:prSet presAssocID="{4558C3CB-F19F-AF4D-8ACC-BF4FE6C32850}" presName="level3hierChild" presStyleCnt="0"/>
      <dgm:spPr/>
    </dgm:pt>
    <dgm:pt modelId="{F10DB1EC-60AC-A646-BBFA-CFD9CB8E8B46}" type="pres">
      <dgm:prSet presAssocID="{F6CBDAFA-7C7E-5A40-ACFC-01C7860CCDBE}" presName="conn2-1" presStyleLbl="parChTrans1D4" presStyleIdx="3" presStyleCnt="6"/>
      <dgm:spPr/>
    </dgm:pt>
    <dgm:pt modelId="{AEF7948E-7922-8846-A30B-6FCCA4A2BAA2}" type="pres">
      <dgm:prSet presAssocID="{F6CBDAFA-7C7E-5A40-ACFC-01C7860CCDBE}" presName="connTx" presStyleLbl="parChTrans1D4" presStyleIdx="3" presStyleCnt="6"/>
      <dgm:spPr/>
    </dgm:pt>
    <dgm:pt modelId="{3CC335E5-5F79-154F-BAFB-7EDD2C2BF558}" type="pres">
      <dgm:prSet presAssocID="{03CA4F44-B5E6-344E-93AA-56446AC2EAC4}" presName="root2" presStyleCnt="0"/>
      <dgm:spPr/>
    </dgm:pt>
    <dgm:pt modelId="{0197265F-B952-664D-AFBE-82D42B315D4D}" type="pres">
      <dgm:prSet presAssocID="{03CA4F44-B5E6-344E-93AA-56446AC2EAC4}" presName="LevelTwoTextNode" presStyleLbl="node4" presStyleIdx="3" presStyleCnt="6">
        <dgm:presLayoutVars>
          <dgm:chPref val="3"/>
        </dgm:presLayoutVars>
      </dgm:prSet>
      <dgm:spPr/>
    </dgm:pt>
    <dgm:pt modelId="{23EF876F-8952-5641-87A4-CF2E04A8B84C}" type="pres">
      <dgm:prSet presAssocID="{03CA4F44-B5E6-344E-93AA-56446AC2EAC4}" presName="level3hierChild" presStyleCnt="0"/>
      <dgm:spPr/>
    </dgm:pt>
    <dgm:pt modelId="{BC6FF7B9-2830-6E4F-8D57-DA7D9783BD72}" type="pres">
      <dgm:prSet presAssocID="{F8439DEF-907D-F24F-9230-CEDA41C7B97E}" presName="conn2-1" presStyleLbl="parChTrans1D4" presStyleIdx="4" presStyleCnt="6"/>
      <dgm:spPr/>
    </dgm:pt>
    <dgm:pt modelId="{77639C32-FC9E-9142-982A-E5C80F7693EA}" type="pres">
      <dgm:prSet presAssocID="{F8439DEF-907D-F24F-9230-CEDA41C7B97E}" presName="connTx" presStyleLbl="parChTrans1D4" presStyleIdx="4" presStyleCnt="6"/>
      <dgm:spPr/>
    </dgm:pt>
    <dgm:pt modelId="{1CC2BC97-7B3D-9B45-9B79-1D3CB52AE0E3}" type="pres">
      <dgm:prSet presAssocID="{07E17466-8FF7-334B-8A77-3283B7F5D511}" presName="root2" presStyleCnt="0"/>
      <dgm:spPr/>
    </dgm:pt>
    <dgm:pt modelId="{CCBFE0B3-6839-1D48-B250-488BC5036AB8}" type="pres">
      <dgm:prSet presAssocID="{07E17466-8FF7-334B-8A77-3283B7F5D511}" presName="LevelTwoTextNode" presStyleLbl="node4" presStyleIdx="4" presStyleCnt="6">
        <dgm:presLayoutVars>
          <dgm:chPref val="3"/>
        </dgm:presLayoutVars>
      </dgm:prSet>
      <dgm:spPr/>
    </dgm:pt>
    <dgm:pt modelId="{D43BA207-BD16-E24F-97EC-761E6D97845E}" type="pres">
      <dgm:prSet presAssocID="{07E17466-8FF7-334B-8A77-3283B7F5D511}" presName="level3hierChild" presStyleCnt="0"/>
      <dgm:spPr/>
    </dgm:pt>
    <dgm:pt modelId="{CF8CE6F3-B39A-C843-8459-66EA0303A804}" type="pres">
      <dgm:prSet presAssocID="{CF950F5B-3A6C-4E4D-B28A-1AD1BC314AF8}" presName="conn2-1" presStyleLbl="parChTrans1D4" presStyleIdx="5" presStyleCnt="6"/>
      <dgm:spPr/>
    </dgm:pt>
    <dgm:pt modelId="{144ACF37-ECA1-0647-A135-E22BE812C006}" type="pres">
      <dgm:prSet presAssocID="{CF950F5B-3A6C-4E4D-B28A-1AD1BC314AF8}" presName="connTx" presStyleLbl="parChTrans1D4" presStyleIdx="5" presStyleCnt="6"/>
      <dgm:spPr/>
    </dgm:pt>
    <dgm:pt modelId="{B09B8815-D0B0-7942-A9B6-71F6C3691CD5}" type="pres">
      <dgm:prSet presAssocID="{74676F70-EC83-194D-B879-A9285D4BA9E6}" presName="root2" presStyleCnt="0"/>
      <dgm:spPr/>
    </dgm:pt>
    <dgm:pt modelId="{0F32943C-43B5-5A46-BE74-F880B590C245}" type="pres">
      <dgm:prSet presAssocID="{74676F70-EC83-194D-B879-A9285D4BA9E6}" presName="LevelTwoTextNode" presStyleLbl="node4" presStyleIdx="5" presStyleCnt="6">
        <dgm:presLayoutVars>
          <dgm:chPref val="3"/>
        </dgm:presLayoutVars>
      </dgm:prSet>
      <dgm:spPr/>
    </dgm:pt>
    <dgm:pt modelId="{7C837483-350A-4A4D-88D9-0E9178E25434}" type="pres">
      <dgm:prSet presAssocID="{74676F70-EC83-194D-B879-A9285D4BA9E6}" presName="level3hierChild" presStyleCnt="0"/>
      <dgm:spPr/>
    </dgm:pt>
  </dgm:ptLst>
  <dgm:cxnLst>
    <dgm:cxn modelId="{CD2F3B02-6CC8-C440-ADAF-ACC853AAD9C3}" type="presOf" srcId="{E2D69F1F-4C45-4B44-B05E-827A4D800328}" destId="{2A55DD08-7EEB-F142-A0D8-F34C92AC9793}" srcOrd="0" destOrd="0" presId="urn:microsoft.com/office/officeart/2005/8/layout/hierarchy2"/>
    <dgm:cxn modelId="{C2A9E30A-B37B-5643-800E-D0B1DD00DFCE}" srcId="{DE3EA25A-13F8-0A41-9566-2086CA0EB49C}" destId="{E2D69F1F-4C45-4B44-B05E-827A4D800328}" srcOrd="0" destOrd="0" parTransId="{EDECA82F-26DE-9B48-8B2C-E596682C74E3}" sibTransId="{6CCA54EA-03C7-1444-92A8-F03CDA31BFAF}"/>
    <dgm:cxn modelId="{F2DF991F-CE08-F240-8B5E-5553623143B0}" srcId="{2BA40614-B939-D841-B900-EA9911B05E3A}" destId="{9BBD97BD-4873-7148-AE40-C336B51F19E2}" srcOrd="0" destOrd="0" parTransId="{61A7CB88-ED4D-2444-AD48-33211A4DD0D8}" sibTransId="{DEA7FDCD-5C78-A446-9892-9788192DC467}"/>
    <dgm:cxn modelId="{AAC05726-D108-3441-9FB0-583A463F1AA6}" type="presOf" srcId="{CF950F5B-3A6C-4E4D-B28A-1AD1BC314AF8}" destId="{CF8CE6F3-B39A-C843-8459-66EA0303A804}" srcOrd="0" destOrd="0" presId="urn:microsoft.com/office/officeart/2005/8/layout/hierarchy2"/>
    <dgm:cxn modelId="{68DF9827-A3F9-9545-AB2E-E8A4EA3068E9}" type="presOf" srcId="{DBE5596A-A95C-0A49-ACBD-C57DEC6B6F84}" destId="{3C8AB440-17EB-3E40-AD2F-B962BFFC8642}" srcOrd="0" destOrd="0" presId="urn:microsoft.com/office/officeart/2005/8/layout/hierarchy2"/>
    <dgm:cxn modelId="{E00B772C-1EF6-D449-A2FD-BE2617126C2D}" type="presOf" srcId="{F6CBDAFA-7C7E-5A40-ACFC-01C7860CCDBE}" destId="{F10DB1EC-60AC-A646-BBFA-CFD9CB8E8B46}" srcOrd="0" destOrd="0" presId="urn:microsoft.com/office/officeart/2005/8/layout/hierarchy2"/>
    <dgm:cxn modelId="{8C778F2E-B85B-CB49-90CF-F8C02DEAB4E4}" type="presOf" srcId="{F8439DEF-907D-F24F-9230-CEDA41C7B97E}" destId="{BC6FF7B9-2830-6E4F-8D57-DA7D9783BD72}" srcOrd="0" destOrd="0" presId="urn:microsoft.com/office/officeart/2005/8/layout/hierarchy2"/>
    <dgm:cxn modelId="{44293F32-2E94-AD4D-A996-9D49CA06BE2A}" type="presOf" srcId="{F8439DEF-907D-F24F-9230-CEDA41C7B97E}" destId="{77639C32-FC9E-9142-982A-E5C80F7693EA}" srcOrd="1" destOrd="0" presId="urn:microsoft.com/office/officeart/2005/8/layout/hierarchy2"/>
    <dgm:cxn modelId="{F4E5A733-B876-E443-AA9F-FAE8CCCB2EEF}" srcId="{DE3EA25A-13F8-0A41-9566-2086CA0EB49C}" destId="{03CA4F44-B5E6-344E-93AA-56446AC2EAC4}" srcOrd="3" destOrd="0" parTransId="{F6CBDAFA-7C7E-5A40-ACFC-01C7860CCDBE}" sibTransId="{BCAFB96D-7A39-5640-8CCF-E587968ACC15}"/>
    <dgm:cxn modelId="{3893E335-72EF-7C45-ABC9-9384384F9F18}" srcId="{DE3EA25A-13F8-0A41-9566-2086CA0EB49C}" destId="{07E17466-8FF7-334B-8A77-3283B7F5D511}" srcOrd="4" destOrd="0" parTransId="{F8439DEF-907D-F24F-9230-CEDA41C7B97E}" sibTransId="{A4AEC159-ADA1-D641-9F97-9998280E9BBC}"/>
    <dgm:cxn modelId="{C16ABB3A-6B85-C649-BFB6-72DFE8A44EE1}" srcId="{EF34768A-1AEB-484B-A028-9DAFD9D33E43}" destId="{2BA40614-B939-D841-B900-EA9911B05E3A}" srcOrd="0" destOrd="0" parTransId="{B3C5F065-E2FC-BB48-8B5C-AAA57D1FB4CF}" sibTransId="{8DD1D25A-7AA2-444F-A15A-E5024E25261E}"/>
    <dgm:cxn modelId="{02114742-2840-2D42-9A0F-3E4AFA0CA1C2}" type="presOf" srcId="{74676F70-EC83-194D-B879-A9285D4BA9E6}" destId="{0F32943C-43B5-5A46-BE74-F880B590C245}" srcOrd="0" destOrd="0" presId="urn:microsoft.com/office/officeart/2005/8/layout/hierarchy2"/>
    <dgm:cxn modelId="{3370244A-DC1E-FC4E-AD20-3E525A12DD60}" type="presOf" srcId="{61A7CB88-ED4D-2444-AD48-33211A4DD0D8}" destId="{E2AC30D1-0E7F-F746-8CAF-38B8F0A368DE}" srcOrd="1" destOrd="0" presId="urn:microsoft.com/office/officeart/2005/8/layout/hierarchy2"/>
    <dgm:cxn modelId="{0A60E74D-CE06-C447-AFEA-3143B4885A59}" type="presOf" srcId="{2BA40614-B939-D841-B900-EA9911B05E3A}" destId="{FBB0B2F5-8580-4742-829E-2FEF84F96BB3}" srcOrd="0" destOrd="0" presId="urn:microsoft.com/office/officeart/2005/8/layout/hierarchy2"/>
    <dgm:cxn modelId="{F953BF6E-18AB-6D4D-B09E-1E38CB4EF2D0}" type="presOf" srcId="{FAD09972-6C32-1A49-9510-244E42624032}" destId="{16E5A9F5-00FD-6C48-84B3-0DDB38539BAD}" srcOrd="0" destOrd="0" presId="urn:microsoft.com/office/officeart/2005/8/layout/hierarchy2"/>
    <dgm:cxn modelId="{B07E757B-829A-AC41-8DCD-AADB7247A25F}" type="presOf" srcId="{CF950F5B-3A6C-4E4D-B28A-1AD1BC314AF8}" destId="{144ACF37-ECA1-0647-A135-E22BE812C006}" srcOrd="1" destOrd="0" presId="urn:microsoft.com/office/officeart/2005/8/layout/hierarchy2"/>
    <dgm:cxn modelId="{E3F3317D-53E9-8A4C-A7BF-48DDEC471F57}" type="presOf" srcId="{FAD09972-6C32-1A49-9510-244E42624032}" destId="{DFD9DBAD-05BC-8345-906A-B46868E0366B}" srcOrd="1" destOrd="0" presId="urn:microsoft.com/office/officeart/2005/8/layout/hierarchy2"/>
    <dgm:cxn modelId="{839C8785-0103-2B43-85D2-E53D730AF88A}" type="presOf" srcId="{EDECA82F-26DE-9B48-8B2C-E596682C74E3}" destId="{6609EF44-4291-C14F-AAA4-B78FB71C18DD}" srcOrd="0" destOrd="0" presId="urn:microsoft.com/office/officeart/2005/8/layout/hierarchy2"/>
    <dgm:cxn modelId="{95AA2494-E7B7-6E47-B20A-C2B3D7949E85}" type="presOf" srcId="{07E17466-8FF7-334B-8A77-3283B7F5D511}" destId="{CCBFE0B3-6839-1D48-B250-488BC5036AB8}" srcOrd="0" destOrd="0" presId="urn:microsoft.com/office/officeart/2005/8/layout/hierarchy2"/>
    <dgm:cxn modelId="{591212A3-4720-4943-83BC-44CA873EDA3D}" type="presOf" srcId="{56AAA2EE-ACEC-9C4A-AC97-41407E82104F}" destId="{5B342B0E-DA54-0B4E-9DF6-52DF42FBD45B}" srcOrd="0" destOrd="0" presId="urn:microsoft.com/office/officeart/2005/8/layout/hierarchy2"/>
    <dgm:cxn modelId="{D98301A6-CE78-7343-BE71-294E722092E6}" type="presOf" srcId="{E23CA53F-C723-864A-B214-2A46C0B8D535}" destId="{7CB01B26-8377-C84E-B1C8-CFE72ED69185}" srcOrd="0" destOrd="0" presId="urn:microsoft.com/office/officeart/2005/8/layout/hierarchy2"/>
    <dgm:cxn modelId="{173F22AC-B42E-E043-86D2-6FA080CE8EAD}" type="presOf" srcId="{9BBD97BD-4873-7148-AE40-C336B51F19E2}" destId="{CB3D2920-E95F-6F4C-A749-22378C20D45E}" srcOrd="0" destOrd="0" presId="urn:microsoft.com/office/officeart/2005/8/layout/hierarchy2"/>
    <dgm:cxn modelId="{9BB501AD-8776-3D49-A581-0061DF5F44B9}" srcId="{DE3EA25A-13F8-0A41-9566-2086CA0EB49C}" destId="{DBE5596A-A95C-0A49-ACBD-C57DEC6B6F84}" srcOrd="1" destOrd="0" parTransId="{56AAA2EE-ACEC-9C4A-AC97-41407E82104F}" sibTransId="{02C60F64-578B-984F-A7C7-4F964B9F2229}"/>
    <dgm:cxn modelId="{9CCF58B3-3E04-EB4B-9665-9901855AB74C}" type="presOf" srcId="{DE3EA25A-13F8-0A41-9566-2086CA0EB49C}" destId="{D19B5717-170E-CA47-BC66-A665CCE7485C}" srcOrd="0" destOrd="0" presId="urn:microsoft.com/office/officeart/2005/8/layout/hierarchy2"/>
    <dgm:cxn modelId="{6A0582B8-5280-B74B-B9C4-FEF9F9302847}" srcId="{DE3EA25A-13F8-0A41-9566-2086CA0EB49C}" destId="{4558C3CB-F19F-AF4D-8ACC-BF4FE6C32850}" srcOrd="2" destOrd="0" parTransId="{E23CA53F-C723-864A-B214-2A46C0B8D535}" sibTransId="{79AAC409-D18B-D345-A640-FB88875EB883}"/>
    <dgm:cxn modelId="{5759AFB8-C83A-964A-BF95-5285BE5FA53A}" type="presOf" srcId="{03CA4F44-B5E6-344E-93AA-56446AC2EAC4}" destId="{0197265F-B952-664D-AFBE-82D42B315D4D}" srcOrd="0" destOrd="0" presId="urn:microsoft.com/office/officeart/2005/8/layout/hierarchy2"/>
    <dgm:cxn modelId="{AB787CC6-8682-0341-ADEE-F0793C569848}" type="presOf" srcId="{EF34768A-1AEB-484B-A028-9DAFD9D33E43}" destId="{1965468F-BA68-654D-A2FC-AB9BF43A351C}" srcOrd="0" destOrd="0" presId="urn:microsoft.com/office/officeart/2005/8/layout/hierarchy2"/>
    <dgm:cxn modelId="{756A04CC-E9E0-5C45-B41B-BC5976F430E9}" type="presOf" srcId="{F6CBDAFA-7C7E-5A40-ACFC-01C7860CCDBE}" destId="{AEF7948E-7922-8846-A30B-6FCCA4A2BAA2}" srcOrd="1" destOrd="0" presId="urn:microsoft.com/office/officeart/2005/8/layout/hierarchy2"/>
    <dgm:cxn modelId="{E92F12CC-26E1-0144-AB30-A32BD23B0DC1}" type="presOf" srcId="{56AAA2EE-ACEC-9C4A-AC97-41407E82104F}" destId="{37CEC432-2AB3-DA46-9641-8A80CC966E7B}" srcOrd="1" destOrd="0" presId="urn:microsoft.com/office/officeart/2005/8/layout/hierarchy2"/>
    <dgm:cxn modelId="{D218E3DA-7728-D84D-A92C-D7906714CC6D}" srcId="{DE3EA25A-13F8-0A41-9566-2086CA0EB49C}" destId="{74676F70-EC83-194D-B879-A9285D4BA9E6}" srcOrd="5" destOrd="0" parTransId="{CF950F5B-3A6C-4E4D-B28A-1AD1BC314AF8}" sibTransId="{278F7D21-D75C-D34B-9A2A-FA9E980EF35A}"/>
    <dgm:cxn modelId="{042214E8-758B-DA45-A24C-3E16AE90EF22}" type="presOf" srcId="{EDECA82F-26DE-9B48-8B2C-E596682C74E3}" destId="{9BCCB6F5-4D01-B542-B33A-3566A525A7CF}" srcOrd="1" destOrd="0" presId="urn:microsoft.com/office/officeart/2005/8/layout/hierarchy2"/>
    <dgm:cxn modelId="{02A829EF-83B5-A642-BB85-F92FDB4C2933}" type="presOf" srcId="{61A7CB88-ED4D-2444-AD48-33211A4DD0D8}" destId="{56A89400-8501-0E4D-A436-60B8D7A0B57A}" srcOrd="0" destOrd="0" presId="urn:microsoft.com/office/officeart/2005/8/layout/hierarchy2"/>
    <dgm:cxn modelId="{1642A4F5-B847-6A41-A16B-7597C5D611B4}" type="presOf" srcId="{4558C3CB-F19F-AF4D-8ACC-BF4FE6C32850}" destId="{4060D467-0134-A54B-A2E7-B70BF2767AA9}" srcOrd="0"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24FE8FFE-6A46-DF4B-A0D6-FA136B93C6E2}" type="presOf" srcId="{E23CA53F-C723-864A-B214-2A46C0B8D535}" destId="{9F6AE183-26DE-3248-A066-90051B713474}" srcOrd="1" destOrd="0" presId="urn:microsoft.com/office/officeart/2005/8/layout/hierarchy2"/>
    <dgm:cxn modelId="{A59CB17E-5E45-7D4F-98BF-32972569133B}" type="presParOf" srcId="{1965468F-BA68-654D-A2FC-AB9BF43A351C}" destId="{FAEB8138-F521-2849-87AD-405D947B835A}" srcOrd="0" destOrd="0" presId="urn:microsoft.com/office/officeart/2005/8/layout/hierarchy2"/>
    <dgm:cxn modelId="{F0CFFED2-93EF-2541-8768-A377A134BF42}" type="presParOf" srcId="{FAEB8138-F521-2849-87AD-405D947B835A}" destId="{FBB0B2F5-8580-4742-829E-2FEF84F96BB3}" srcOrd="0" destOrd="0" presId="urn:microsoft.com/office/officeart/2005/8/layout/hierarchy2"/>
    <dgm:cxn modelId="{FE2B233A-DAC1-4B4C-BEDF-203CE7EBF41C}" type="presParOf" srcId="{FAEB8138-F521-2849-87AD-405D947B835A}" destId="{3CBB43B8-73FB-3E48-B816-0B326D858DBF}" srcOrd="1" destOrd="0" presId="urn:microsoft.com/office/officeart/2005/8/layout/hierarchy2"/>
    <dgm:cxn modelId="{D88E8F4C-32B6-4D49-9ED6-5BE4A74AE5A1}" type="presParOf" srcId="{3CBB43B8-73FB-3E48-B816-0B326D858DBF}" destId="{56A89400-8501-0E4D-A436-60B8D7A0B57A}" srcOrd="0" destOrd="0" presId="urn:microsoft.com/office/officeart/2005/8/layout/hierarchy2"/>
    <dgm:cxn modelId="{2B3D0115-2F4F-AF46-82AF-ED4FD0DA2AD3}" type="presParOf" srcId="{56A89400-8501-0E4D-A436-60B8D7A0B57A}" destId="{E2AC30D1-0E7F-F746-8CAF-38B8F0A368DE}" srcOrd="0" destOrd="0" presId="urn:microsoft.com/office/officeart/2005/8/layout/hierarchy2"/>
    <dgm:cxn modelId="{83924C49-359A-5543-87D3-0C8AE5E43136}" type="presParOf" srcId="{3CBB43B8-73FB-3E48-B816-0B326D858DBF}" destId="{2258CECC-8E05-FB4A-8157-0A834F08728F}" srcOrd="1" destOrd="0" presId="urn:microsoft.com/office/officeart/2005/8/layout/hierarchy2"/>
    <dgm:cxn modelId="{08235080-00FB-544F-9634-3210D8579227}" type="presParOf" srcId="{2258CECC-8E05-FB4A-8157-0A834F08728F}" destId="{CB3D2920-E95F-6F4C-A749-22378C20D45E}" srcOrd="0" destOrd="0" presId="urn:microsoft.com/office/officeart/2005/8/layout/hierarchy2"/>
    <dgm:cxn modelId="{92933848-0CEB-AF43-B601-16A6AD737069}" type="presParOf" srcId="{2258CECC-8E05-FB4A-8157-0A834F08728F}" destId="{B24707FB-C873-474D-B4D1-5F3EC09E0AC4}" srcOrd="1" destOrd="0" presId="urn:microsoft.com/office/officeart/2005/8/layout/hierarchy2"/>
    <dgm:cxn modelId="{6755AA67-C972-9A40-8490-33B37FB5285D}" type="presParOf" srcId="{B24707FB-C873-474D-B4D1-5F3EC09E0AC4}" destId="{16E5A9F5-00FD-6C48-84B3-0DDB38539BAD}" srcOrd="0" destOrd="0" presId="urn:microsoft.com/office/officeart/2005/8/layout/hierarchy2"/>
    <dgm:cxn modelId="{4E737436-4644-A546-9A08-DF0B5C4D790A}" type="presParOf" srcId="{16E5A9F5-00FD-6C48-84B3-0DDB38539BAD}" destId="{DFD9DBAD-05BC-8345-906A-B46868E0366B}" srcOrd="0" destOrd="0" presId="urn:microsoft.com/office/officeart/2005/8/layout/hierarchy2"/>
    <dgm:cxn modelId="{8D11F2B6-ECE8-394A-8AC7-1596FA59BE53}" type="presParOf" srcId="{B24707FB-C873-474D-B4D1-5F3EC09E0AC4}" destId="{BCF00F88-5E7F-D74A-BA2A-4EAB3064B225}" srcOrd="1" destOrd="0" presId="urn:microsoft.com/office/officeart/2005/8/layout/hierarchy2"/>
    <dgm:cxn modelId="{616492B4-52F5-524C-BA23-D6E2C3105550}" type="presParOf" srcId="{BCF00F88-5E7F-D74A-BA2A-4EAB3064B225}" destId="{D19B5717-170E-CA47-BC66-A665CCE7485C}" srcOrd="0" destOrd="0" presId="urn:microsoft.com/office/officeart/2005/8/layout/hierarchy2"/>
    <dgm:cxn modelId="{363F7E2A-DC35-ED4B-9AAB-3EC23BF80968}" type="presParOf" srcId="{BCF00F88-5E7F-D74A-BA2A-4EAB3064B225}" destId="{25139C8F-213D-DB40-A321-7EBAE9AE2769}" srcOrd="1" destOrd="0" presId="urn:microsoft.com/office/officeart/2005/8/layout/hierarchy2"/>
    <dgm:cxn modelId="{5C8CCD98-D6C6-9148-90D3-168AED357FF5}" type="presParOf" srcId="{25139C8F-213D-DB40-A321-7EBAE9AE2769}" destId="{6609EF44-4291-C14F-AAA4-B78FB71C18DD}" srcOrd="0" destOrd="0" presId="urn:microsoft.com/office/officeart/2005/8/layout/hierarchy2"/>
    <dgm:cxn modelId="{2268F1F8-4346-CF4B-8488-5AFE137B35E0}" type="presParOf" srcId="{6609EF44-4291-C14F-AAA4-B78FB71C18DD}" destId="{9BCCB6F5-4D01-B542-B33A-3566A525A7CF}" srcOrd="0" destOrd="0" presId="urn:microsoft.com/office/officeart/2005/8/layout/hierarchy2"/>
    <dgm:cxn modelId="{0529E1FD-ADD7-D34F-96A7-C11653104DB3}" type="presParOf" srcId="{25139C8F-213D-DB40-A321-7EBAE9AE2769}" destId="{DB10788F-E08E-D64E-98D8-01DF34692188}" srcOrd="1" destOrd="0" presId="urn:microsoft.com/office/officeart/2005/8/layout/hierarchy2"/>
    <dgm:cxn modelId="{11AE7928-85A9-C449-A29E-93A76369076D}" type="presParOf" srcId="{DB10788F-E08E-D64E-98D8-01DF34692188}" destId="{2A55DD08-7EEB-F142-A0D8-F34C92AC9793}" srcOrd="0" destOrd="0" presId="urn:microsoft.com/office/officeart/2005/8/layout/hierarchy2"/>
    <dgm:cxn modelId="{32DB2B2C-A980-BC4E-9906-904168D1EE75}" type="presParOf" srcId="{DB10788F-E08E-D64E-98D8-01DF34692188}" destId="{EA0AAF5F-EA2B-B648-8872-E32320A8FA25}" srcOrd="1" destOrd="0" presId="urn:microsoft.com/office/officeart/2005/8/layout/hierarchy2"/>
    <dgm:cxn modelId="{DB64078B-6C4C-894A-A824-ED4001C3E184}" type="presParOf" srcId="{25139C8F-213D-DB40-A321-7EBAE9AE2769}" destId="{5B342B0E-DA54-0B4E-9DF6-52DF42FBD45B}" srcOrd="2" destOrd="0" presId="urn:microsoft.com/office/officeart/2005/8/layout/hierarchy2"/>
    <dgm:cxn modelId="{5F3F167B-9B50-5247-AB31-6A6C8DA34073}" type="presParOf" srcId="{5B342B0E-DA54-0B4E-9DF6-52DF42FBD45B}" destId="{37CEC432-2AB3-DA46-9641-8A80CC966E7B}" srcOrd="0" destOrd="0" presId="urn:microsoft.com/office/officeart/2005/8/layout/hierarchy2"/>
    <dgm:cxn modelId="{296307F5-C6A0-9245-A647-59F2ED82AFE1}" type="presParOf" srcId="{25139C8F-213D-DB40-A321-7EBAE9AE2769}" destId="{BC1E9193-D853-A14B-8169-49E8805E376E}" srcOrd="3" destOrd="0" presId="urn:microsoft.com/office/officeart/2005/8/layout/hierarchy2"/>
    <dgm:cxn modelId="{769AE9B7-24DB-0542-BBFC-20DF914CB5FC}" type="presParOf" srcId="{BC1E9193-D853-A14B-8169-49E8805E376E}" destId="{3C8AB440-17EB-3E40-AD2F-B962BFFC8642}" srcOrd="0" destOrd="0" presId="urn:microsoft.com/office/officeart/2005/8/layout/hierarchy2"/>
    <dgm:cxn modelId="{DC9C32A4-2FA5-5047-94BB-F2DEEE5DED25}" type="presParOf" srcId="{BC1E9193-D853-A14B-8169-49E8805E376E}" destId="{491E2D0A-D024-B044-9D62-A71E0F49BA7F}" srcOrd="1" destOrd="0" presId="urn:microsoft.com/office/officeart/2005/8/layout/hierarchy2"/>
    <dgm:cxn modelId="{5C38014D-3080-BF4C-AC2B-9F30135F77B6}" type="presParOf" srcId="{25139C8F-213D-DB40-A321-7EBAE9AE2769}" destId="{7CB01B26-8377-C84E-B1C8-CFE72ED69185}" srcOrd="4" destOrd="0" presId="urn:microsoft.com/office/officeart/2005/8/layout/hierarchy2"/>
    <dgm:cxn modelId="{52C665F5-CF1B-C244-831D-3FE95C47B6FA}" type="presParOf" srcId="{7CB01B26-8377-C84E-B1C8-CFE72ED69185}" destId="{9F6AE183-26DE-3248-A066-90051B713474}" srcOrd="0" destOrd="0" presId="urn:microsoft.com/office/officeart/2005/8/layout/hierarchy2"/>
    <dgm:cxn modelId="{99B48E1F-F555-534C-9873-D6193D2F29AA}" type="presParOf" srcId="{25139C8F-213D-DB40-A321-7EBAE9AE2769}" destId="{54E06D55-50C6-C742-8ED1-F83382FE1906}" srcOrd="5" destOrd="0" presId="urn:microsoft.com/office/officeart/2005/8/layout/hierarchy2"/>
    <dgm:cxn modelId="{CB2E520A-FBD4-EA48-9874-8734BEB094B4}" type="presParOf" srcId="{54E06D55-50C6-C742-8ED1-F83382FE1906}" destId="{4060D467-0134-A54B-A2E7-B70BF2767AA9}" srcOrd="0" destOrd="0" presId="urn:microsoft.com/office/officeart/2005/8/layout/hierarchy2"/>
    <dgm:cxn modelId="{F6BC23CE-0D14-8A4D-812B-7E0024C311B7}" type="presParOf" srcId="{54E06D55-50C6-C742-8ED1-F83382FE1906}" destId="{E46B2805-A85B-9D41-B7CD-AE0A8FA56D19}" srcOrd="1" destOrd="0" presId="urn:microsoft.com/office/officeart/2005/8/layout/hierarchy2"/>
    <dgm:cxn modelId="{BE59216B-A246-A949-8A82-ACE317B3F911}" type="presParOf" srcId="{25139C8F-213D-DB40-A321-7EBAE9AE2769}" destId="{F10DB1EC-60AC-A646-BBFA-CFD9CB8E8B46}" srcOrd="6" destOrd="0" presId="urn:microsoft.com/office/officeart/2005/8/layout/hierarchy2"/>
    <dgm:cxn modelId="{CE887AFE-F700-2B4D-9698-026F678D8C87}" type="presParOf" srcId="{F10DB1EC-60AC-A646-BBFA-CFD9CB8E8B46}" destId="{AEF7948E-7922-8846-A30B-6FCCA4A2BAA2}" srcOrd="0" destOrd="0" presId="urn:microsoft.com/office/officeart/2005/8/layout/hierarchy2"/>
    <dgm:cxn modelId="{C5FFEEF9-95CD-3942-89DE-E64AC25FCDA7}" type="presParOf" srcId="{25139C8F-213D-DB40-A321-7EBAE9AE2769}" destId="{3CC335E5-5F79-154F-BAFB-7EDD2C2BF558}" srcOrd="7" destOrd="0" presId="urn:microsoft.com/office/officeart/2005/8/layout/hierarchy2"/>
    <dgm:cxn modelId="{BC306740-5493-5540-AB8F-CEDB2682E15D}" type="presParOf" srcId="{3CC335E5-5F79-154F-BAFB-7EDD2C2BF558}" destId="{0197265F-B952-664D-AFBE-82D42B315D4D}" srcOrd="0" destOrd="0" presId="urn:microsoft.com/office/officeart/2005/8/layout/hierarchy2"/>
    <dgm:cxn modelId="{FF4EBFC1-C2C5-DD48-AE12-B77011C16C2B}" type="presParOf" srcId="{3CC335E5-5F79-154F-BAFB-7EDD2C2BF558}" destId="{23EF876F-8952-5641-87A4-CF2E04A8B84C}" srcOrd="1" destOrd="0" presId="urn:microsoft.com/office/officeart/2005/8/layout/hierarchy2"/>
    <dgm:cxn modelId="{14ACE0A6-C6B8-704C-B74A-359CF7D17699}" type="presParOf" srcId="{25139C8F-213D-DB40-A321-7EBAE9AE2769}" destId="{BC6FF7B9-2830-6E4F-8D57-DA7D9783BD72}" srcOrd="8" destOrd="0" presId="urn:microsoft.com/office/officeart/2005/8/layout/hierarchy2"/>
    <dgm:cxn modelId="{E64B02E6-CCF6-4B4C-8025-548A613252FD}" type="presParOf" srcId="{BC6FF7B9-2830-6E4F-8D57-DA7D9783BD72}" destId="{77639C32-FC9E-9142-982A-E5C80F7693EA}" srcOrd="0" destOrd="0" presId="urn:microsoft.com/office/officeart/2005/8/layout/hierarchy2"/>
    <dgm:cxn modelId="{5F924889-90E1-A947-B37F-E4ECD0109932}" type="presParOf" srcId="{25139C8F-213D-DB40-A321-7EBAE9AE2769}" destId="{1CC2BC97-7B3D-9B45-9B79-1D3CB52AE0E3}" srcOrd="9" destOrd="0" presId="urn:microsoft.com/office/officeart/2005/8/layout/hierarchy2"/>
    <dgm:cxn modelId="{71404279-F502-964D-ACCC-1DDFB497D8BA}" type="presParOf" srcId="{1CC2BC97-7B3D-9B45-9B79-1D3CB52AE0E3}" destId="{CCBFE0B3-6839-1D48-B250-488BC5036AB8}" srcOrd="0" destOrd="0" presId="urn:microsoft.com/office/officeart/2005/8/layout/hierarchy2"/>
    <dgm:cxn modelId="{26224E1A-4390-2C4D-9AED-317C99E1B0F5}" type="presParOf" srcId="{1CC2BC97-7B3D-9B45-9B79-1D3CB52AE0E3}" destId="{D43BA207-BD16-E24F-97EC-761E6D97845E}" srcOrd="1" destOrd="0" presId="urn:microsoft.com/office/officeart/2005/8/layout/hierarchy2"/>
    <dgm:cxn modelId="{9636B6D0-515F-A84E-B1F6-2FD0C1955AAA}" type="presParOf" srcId="{25139C8F-213D-DB40-A321-7EBAE9AE2769}" destId="{CF8CE6F3-B39A-C843-8459-66EA0303A804}" srcOrd="10" destOrd="0" presId="urn:microsoft.com/office/officeart/2005/8/layout/hierarchy2"/>
    <dgm:cxn modelId="{43D02303-F1FE-CF4B-804F-E1D115EE2C49}" type="presParOf" srcId="{CF8CE6F3-B39A-C843-8459-66EA0303A804}" destId="{144ACF37-ECA1-0647-A135-E22BE812C006}" srcOrd="0" destOrd="0" presId="urn:microsoft.com/office/officeart/2005/8/layout/hierarchy2"/>
    <dgm:cxn modelId="{5F85483F-494D-D347-8F2A-F0D22F7FA4FA}" type="presParOf" srcId="{25139C8F-213D-DB40-A321-7EBAE9AE2769}" destId="{B09B8815-D0B0-7942-A9B6-71F6C3691CD5}" srcOrd="11" destOrd="0" presId="urn:microsoft.com/office/officeart/2005/8/layout/hierarchy2"/>
    <dgm:cxn modelId="{D5AC356C-0107-244F-A702-D895AC1C7ACA}" type="presParOf" srcId="{B09B8815-D0B0-7942-A9B6-71F6C3691CD5}" destId="{0F32943C-43B5-5A46-BE74-F880B590C245}" srcOrd="0" destOrd="0" presId="urn:microsoft.com/office/officeart/2005/8/layout/hierarchy2"/>
    <dgm:cxn modelId="{A909472C-3FC0-0A4F-8FCE-71EF4D4895DF}" type="presParOf" srcId="{B09B8815-D0B0-7942-A9B6-71F6C3691CD5}" destId="{7C837483-350A-4A4D-88D9-0E9178E25434}"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C2A9E30A-B37B-5643-800E-D0B1DD00DFCE}" srcId="{9BBD97BD-4873-7148-AE40-C336B51F19E2}" destId="{E2D69F1F-4C45-4B44-B05E-827A4D800328}" srcOrd="1" destOrd="0" parTransId="{EDECA82F-26DE-9B48-8B2C-E596682C74E3}" sibTransId="{6CCA54EA-03C7-1444-92A8-F03CDA31BFAF}"/>
    <dgm:cxn modelId="{1F5C090C-CD00-5949-8777-D3CDBEB52301}" type="presOf" srcId="{EF34768A-1AEB-484B-A028-9DAFD9D33E43}" destId="{1965468F-BA68-654D-A2FC-AB9BF43A351C}" srcOrd="0" destOrd="0" presId="urn:microsoft.com/office/officeart/2005/8/layout/hierarchy2"/>
    <dgm:cxn modelId="{5D939816-A6DD-344A-924B-6A9F9A3D8CF6}" type="presOf" srcId="{DE3EA25A-13F8-0A41-9566-2086CA0EB49C}" destId="{D19B5717-170E-CA47-BC66-A665CCE7485C}" srcOrd="0" destOrd="0" presId="urn:microsoft.com/office/officeart/2005/8/layout/hierarchy2"/>
    <dgm:cxn modelId="{8848EE1D-E932-5A47-905F-E81C4606D26A}" srcId="{9BBD97BD-4873-7148-AE40-C336B51F19E2}" destId="{8B06DCB7-6D9C-D24A-ABCF-B832EB5E1B1A}" srcOrd="6" destOrd="0" parTransId="{DDB8E1C5-EDDC-6B4C-90FF-F324D86AF6BA}" sibTransId="{FFF5CEFA-4BEF-8241-AF29-2062B98904E6}"/>
    <dgm:cxn modelId="{F2DF991F-CE08-F240-8B5E-5553623143B0}" srcId="{2BA40614-B939-D841-B900-EA9911B05E3A}" destId="{9BBD97BD-4873-7148-AE40-C336B51F19E2}" srcOrd="0" destOrd="0" parTransId="{61A7CB88-ED4D-2444-AD48-33211A4DD0D8}" sibTransId="{DEA7FDCD-5C78-A446-9892-9788192DC467}"/>
    <dgm:cxn modelId="{0D87D125-876B-9E47-A372-F12B3FB7D335}" type="presOf" srcId="{9BBD97BD-4873-7148-AE40-C336B51F19E2}" destId="{CB3D2920-E95F-6F4C-A749-22378C20D45E}" srcOrd="0" destOrd="0" presId="urn:microsoft.com/office/officeart/2005/8/layout/hierarchy2"/>
    <dgm:cxn modelId="{9801432A-4C14-0140-B46A-EB099196E0EE}" type="presOf" srcId="{B3933CA7-9444-B14A-8FA3-450EE6861E54}" destId="{F6BDCD09-E338-B94A-ACEE-BCDEC731DAFC}" srcOrd="0" destOrd="0" presId="urn:microsoft.com/office/officeart/2005/8/layout/hierarchy2"/>
    <dgm:cxn modelId="{995B6931-C0D6-0347-852C-361D146D31FD}" type="presOf" srcId="{7D570614-7F1A-C64E-9680-42191968A026}" destId="{BE8FE351-2FEC-DE45-A9C2-080056C4AC89}" srcOrd="0" destOrd="0" presId="urn:microsoft.com/office/officeart/2005/8/layout/hierarchy2"/>
    <dgm:cxn modelId="{1190E837-91BC-2E49-BE93-D265A03D970A}" type="presOf" srcId="{B3933CA7-9444-B14A-8FA3-450EE6861E54}" destId="{50701A29-C52B-2045-8C48-F3E43717DC5E}" srcOrd="1"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DD1B5E60-8B4D-554C-A8B1-9EEB01A193F7}" type="presOf" srcId="{DBE5596A-A95C-0A49-ACBD-C57DEC6B6F84}" destId="{3C8AB440-17EB-3E40-AD2F-B962BFFC8642}" srcOrd="0" destOrd="0" presId="urn:microsoft.com/office/officeart/2005/8/layout/hierarchy2"/>
    <dgm:cxn modelId="{DCB9A560-66E7-C346-93DE-19728AD7AAF3}" type="presOf" srcId="{4558C3CB-F19F-AF4D-8ACC-BF4FE6C32850}" destId="{4060D467-0134-A54B-A2E7-B70BF2767AA9}" srcOrd="0" destOrd="0" presId="urn:microsoft.com/office/officeart/2005/8/layout/hierarchy2"/>
    <dgm:cxn modelId="{D81DB566-759B-6543-A67B-0BCFA2A8E797}" type="presOf" srcId="{FAD09972-6C32-1A49-9510-244E42624032}" destId="{16E5A9F5-00FD-6C48-84B3-0DDB38539BAD}" srcOrd="0" destOrd="0" presId="urn:microsoft.com/office/officeart/2005/8/layout/hierarchy2"/>
    <dgm:cxn modelId="{86C2316A-DE91-3246-BF3F-3D00FF0D5897}" srcId="{9BBD97BD-4873-7148-AE40-C336B51F19E2}" destId="{7D570614-7F1A-C64E-9680-42191968A026}" srcOrd="5" destOrd="0" parTransId="{B7FF30AC-8686-B847-8C01-7F811740330B}" sibTransId="{A82DB404-A848-634E-873E-B1386FEEAFB3}"/>
    <dgm:cxn modelId="{D9E5C84C-CCE9-174A-B4DC-A693C05E7B4B}" type="presOf" srcId="{56AAA2EE-ACEC-9C4A-AC97-41407E82104F}" destId="{37CEC432-2AB3-DA46-9641-8A80CC966E7B}" srcOrd="1" destOrd="0" presId="urn:microsoft.com/office/officeart/2005/8/layout/hierarchy2"/>
    <dgm:cxn modelId="{8C9B816D-9E8C-8843-94B8-131A7C71EA90}" type="presOf" srcId="{EDECA82F-26DE-9B48-8B2C-E596682C74E3}" destId="{9BCCB6F5-4D01-B542-B33A-3566A525A7CF}" srcOrd="1" destOrd="0" presId="urn:microsoft.com/office/officeart/2005/8/layout/hierarchy2"/>
    <dgm:cxn modelId="{3FC5DE88-C72F-154C-8A86-9F60CC9DFAC2}" type="presOf" srcId="{30D777A4-34CE-9D41-B9D4-496ACDB1888D}" destId="{FAA08C73-8305-5A41-B3CD-7ABCC12694EF}" srcOrd="0" destOrd="0" presId="urn:microsoft.com/office/officeart/2005/8/layout/hierarchy2"/>
    <dgm:cxn modelId="{D2AF8089-B90A-DF49-80A6-395AD0BD36BE}" type="presOf" srcId="{61A7CB88-ED4D-2444-AD48-33211A4DD0D8}" destId="{E2AC30D1-0E7F-F746-8CAF-38B8F0A368DE}" srcOrd="1" destOrd="0" presId="urn:microsoft.com/office/officeart/2005/8/layout/hierarchy2"/>
    <dgm:cxn modelId="{6511139A-2CFE-144A-986F-9925AA1D4F91}" type="presOf" srcId="{B7FF30AC-8686-B847-8C01-7F811740330B}" destId="{76862205-7BDE-4A41-A436-83D2B1E24602}" srcOrd="1" destOrd="0" presId="urn:microsoft.com/office/officeart/2005/8/layout/hierarchy2"/>
    <dgm:cxn modelId="{CAAB31A6-48A3-1548-9BB3-86098CEBE466}" type="presOf" srcId="{E23CA53F-C723-864A-B214-2A46C0B8D535}" destId="{7CB01B26-8377-C84E-B1C8-CFE72ED69185}" srcOrd="0" destOrd="0" presId="urn:microsoft.com/office/officeart/2005/8/layout/hierarchy2"/>
    <dgm:cxn modelId="{A7D6D1A8-0F38-3044-8CD6-C7DCE9CE072F}" type="presOf" srcId="{E2D69F1F-4C45-4B44-B05E-827A4D800328}" destId="{2A55DD08-7EEB-F142-A0D8-F34C92AC9793}"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73717EAF-3315-FC49-96DF-1FD72EB942D0}" srcId="{9BBD97BD-4873-7148-AE40-C336B51F19E2}" destId="{30D777A4-34CE-9D41-B9D4-496ACDB1888D}" srcOrd="4" destOrd="0" parTransId="{B3933CA7-9444-B14A-8FA3-450EE6861E54}" sibTransId="{C5ABBB8B-5226-2C46-B6DE-2902EF314AAD}"/>
    <dgm:cxn modelId="{6A0582B8-5280-B74B-B9C4-FEF9F9302847}" srcId="{9BBD97BD-4873-7148-AE40-C336B51F19E2}" destId="{4558C3CB-F19F-AF4D-8ACC-BF4FE6C32850}" srcOrd="3" destOrd="0" parTransId="{E23CA53F-C723-864A-B214-2A46C0B8D535}" sibTransId="{79AAC409-D18B-D345-A640-FB88875EB883}"/>
    <dgm:cxn modelId="{41F009C7-D2C9-BD45-825F-CAA1B6C4D4EE}" type="presOf" srcId="{EDECA82F-26DE-9B48-8B2C-E596682C74E3}" destId="{6609EF44-4291-C14F-AAA4-B78FB71C18DD}" srcOrd="0" destOrd="0" presId="urn:microsoft.com/office/officeart/2005/8/layout/hierarchy2"/>
    <dgm:cxn modelId="{24D22BCA-3BC5-584B-A670-C23B58B14025}" type="presOf" srcId="{B7FF30AC-8686-B847-8C01-7F811740330B}" destId="{21FE4181-2F89-0443-9B72-FDD98482C42C}" srcOrd="0" destOrd="0" presId="urn:microsoft.com/office/officeart/2005/8/layout/hierarchy2"/>
    <dgm:cxn modelId="{6C60AECC-99D6-9D47-A8BE-8F62FD346197}" type="presOf" srcId="{DDB8E1C5-EDDC-6B4C-90FF-F324D86AF6BA}" destId="{F9A2A9D6-77A7-2047-9239-A2F69ABF33AC}" srcOrd="0" destOrd="0" presId="urn:microsoft.com/office/officeart/2005/8/layout/hierarchy2"/>
    <dgm:cxn modelId="{A4E194D2-2252-E745-B79C-FAE8D980BF70}" type="presOf" srcId="{56AAA2EE-ACEC-9C4A-AC97-41407E82104F}" destId="{5B342B0E-DA54-0B4E-9DF6-52DF42FBD45B}" srcOrd="0" destOrd="0" presId="urn:microsoft.com/office/officeart/2005/8/layout/hierarchy2"/>
    <dgm:cxn modelId="{DB78C4D3-1022-114B-A1C5-15C151C0C3A4}" type="presOf" srcId="{61A7CB88-ED4D-2444-AD48-33211A4DD0D8}" destId="{56A89400-8501-0E4D-A436-60B8D7A0B57A}" srcOrd="0" destOrd="0" presId="urn:microsoft.com/office/officeart/2005/8/layout/hierarchy2"/>
    <dgm:cxn modelId="{D178B6D9-97F3-464D-AAB0-A4296E1BEC5B}" type="presOf" srcId="{8B06DCB7-6D9C-D24A-ABCF-B832EB5E1B1A}" destId="{B2FCBC1A-B14D-DC40-901B-7EC77C717A34}" srcOrd="0" destOrd="0" presId="urn:microsoft.com/office/officeart/2005/8/layout/hierarchy2"/>
    <dgm:cxn modelId="{9AE7B0DD-B7B9-0743-8AF8-9F7D194E90B8}" type="presOf" srcId="{2BA40614-B939-D841-B900-EA9911B05E3A}" destId="{FBB0B2F5-8580-4742-829E-2FEF84F96BB3}" srcOrd="0" destOrd="0" presId="urn:microsoft.com/office/officeart/2005/8/layout/hierarchy2"/>
    <dgm:cxn modelId="{A1739EE6-813E-E04D-9DD5-1D2C838B063F}" type="presOf" srcId="{DDB8E1C5-EDDC-6B4C-90FF-F324D86AF6BA}" destId="{2C097F7B-009A-B244-A0E6-D87863BB4ECC}" srcOrd="1" destOrd="0" presId="urn:microsoft.com/office/officeart/2005/8/layout/hierarchy2"/>
    <dgm:cxn modelId="{954221ED-B796-964B-ACA2-5207DEB46A04}" type="presOf" srcId="{FAD09972-6C32-1A49-9510-244E42624032}" destId="{DFD9DBAD-05BC-8345-906A-B46868E0366B}" srcOrd="1"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4C7BC4FC-C5DE-544F-ABA7-7D2E94FE5E25}" type="presOf" srcId="{E23CA53F-C723-864A-B214-2A46C0B8D535}" destId="{9F6AE183-26DE-3248-A066-90051B713474}" srcOrd="1" destOrd="0" presId="urn:microsoft.com/office/officeart/2005/8/layout/hierarchy2"/>
    <dgm:cxn modelId="{88551E9F-94B4-E647-BF74-8B3387A06533}" type="presParOf" srcId="{1965468F-BA68-654D-A2FC-AB9BF43A351C}" destId="{FAEB8138-F521-2849-87AD-405D947B835A}" srcOrd="0" destOrd="0" presId="urn:microsoft.com/office/officeart/2005/8/layout/hierarchy2"/>
    <dgm:cxn modelId="{ACF92D94-36B1-CF4B-B64D-10C8AF95135D}" type="presParOf" srcId="{FAEB8138-F521-2849-87AD-405D947B835A}" destId="{FBB0B2F5-8580-4742-829E-2FEF84F96BB3}" srcOrd="0" destOrd="0" presId="urn:microsoft.com/office/officeart/2005/8/layout/hierarchy2"/>
    <dgm:cxn modelId="{DB2493D7-EB26-B347-82F9-3D009D2221DB}" type="presParOf" srcId="{FAEB8138-F521-2849-87AD-405D947B835A}" destId="{3CBB43B8-73FB-3E48-B816-0B326D858DBF}" srcOrd="1" destOrd="0" presId="urn:microsoft.com/office/officeart/2005/8/layout/hierarchy2"/>
    <dgm:cxn modelId="{FC696B26-C615-4145-AD1F-B369BC2A292F}" type="presParOf" srcId="{3CBB43B8-73FB-3E48-B816-0B326D858DBF}" destId="{56A89400-8501-0E4D-A436-60B8D7A0B57A}" srcOrd="0" destOrd="0" presId="urn:microsoft.com/office/officeart/2005/8/layout/hierarchy2"/>
    <dgm:cxn modelId="{280917B3-A987-044F-92A8-FDFCED5AFB45}" type="presParOf" srcId="{56A89400-8501-0E4D-A436-60B8D7A0B57A}" destId="{E2AC30D1-0E7F-F746-8CAF-38B8F0A368DE}" srcOrd="0" destOrd="0" presId="urn:microsoft.com/office/officeart/2005/8/layout/hierarchy2"/>
    <dgm:cxn modelId="{52FFAAF9-40C5-B343-9D5D-89E1EBED2AA6}" type="presParOf" srcId="{3CBB43B8-73FB-3E48-B816-0B326D858DBF}" destId="{2258CECC-8E05-FB4A-8157-0A834F08728F}" srcOrd="1" destOrd="0" presId="urn:microsoft.com/office/officeart/2005/8/layout/hierarchy2"/>
    <dgm:cxn modelId="{839FB783-80FC-4248-AC1C-56E346B5E1B0}" type="presParOf" srcId="{2258CECC-8E05-FB4A-8157-0A834F08728F}" destId="{CB3D2920-E95F-6F4C-A749-22378C20D45E}" srcOrd="0" destOrd="0" presId="urn:microsoft.com/office/officeart/2005/8/layout/hierarchy2"/>
    <dgm:cxn modelId="{C25F0B04-51FB-4E4E-A760-C229F7C2A3A3}" type="presParOf" srcId="{2258CECC-8E05-FB4A-8157-0A834F08728F}" destId="{B24707FB-C873-474D-B4D1-5F3EC09E0AC4}" srcOrd="1" destOrd="0" presId="urn:microsoft.com/office/officeart/2005/8/layout/hierarchy2"/>
    <dgm:cxn modelId="{F7625296-8FD0-874F-98E4-0C659EA360A1}" type="presParOf" srcId="{B24707FB-C873-474D-B4D1-5F3EC09E0AC4}" destId="{16E5A9F5-00FD-6C48-84B3-0DDB38539BAD}" srcOrd="0" destOrd="0" presId="urn:microsoft.com/office/officeart/2005/8/layout/hierarchy2"/>
    <dgm:cxn modelId="{70A11705-6DDA-C442-BCAA-80A1B729C9DA}" type="presParOf" srcId="{16E5A9F5-00FD-6C48-84B3-0DDB38539BAD}" destId="{DFD9DBAD-05BC-8345-906A-B46868E0366B}" srcOrd="0" destOrd="0" presId="urn:microsoft.com/office/officeart/2005/8/layout/hierarchy2"/>
    <dgm:cxn modelId="{B05740E9-D8DA-CD41-A125-BB79450260F3}" type="presParOf" srcId="{B24707FB-C873-474D-B4D1-5F3EC09E0AC4}" destId="{BCF00F88-5E7F-D74A-BA2A-4EAB3064B225}" srcOrd="1" destOrd="0" presId="urn:microsoft.com/office/officeart/2005/8/layout/hierarchy2"/>
    <dgm:cxn modelId="{7DE09CE1-AE62-F843-8B34-1AB0D7233BC9}" type="presParOf" srcId="{BCF00F88-5E7F-D74A-BA2A-4EAB3064B225}" destId="{D19B5717-170E-CA47-BC66-A665CCE7485C}" srcOrd="0" destOrd="0" presId="urn:microsoft.com/office/officeart/2005/8/layout/hierarchy2"/>
    <dgm:cxn modelId="{B19A4A7A-A03B-0A46-BEF0-3C44967F2178}" type="presParOf" srcId="{BCF00F88-5E7F-D74A-BA2A-4EAB3064B225}" destId="{25139C8F-213D-DB40-A321-7EBAE9AE2769}" srcOrd="1" destOrd="0" presId="urn:microsoft.com/office/officeart/2005/8/layout/hierarchy2"/>
    <dgm:cxn modelId="{F5F6A718-D94A-BB42-83DB-95DA22B4878A}" type="presParOf" srcId="{B24707FB-C873-474D-B4D1-5F3EC09E0AC4}" destId="{6609EF44-4291-C14F-AAA4-B78FB71C18DD}" srcOrd="2" destOrd="0" presId="urn:microsoft.com/office/officeart/2005/8/layout/hierarchy2"/>
    <dgm:cxn modelId="{1F28A40A-FCEB-FD43-8B18-6C6E10A65473}" type="presParOf" srcId="{6609EF44-4291-C14F-AAA4-B78FB71C18DD}" destId="{9BCCB6F5-4D01-B542-B33A-3566A525A7CF}" srcOrd="0" destOrd="0" presId="urn:microsoft.com/office/officeart/2005/8/layout/hierarchy2"/>
    <dgm:cxn modelId="{D1E75CD6-5580-184D-8F7D-8F45E3222DA6}" type="presParOf" srcId="{B24707FB-C873-474D-B4D1-5F3EC09E0AC4}" destId="{DB10788F-E08E-D64E-98D8-01DF34692188}" srcOrd="3" destOrd="0" presId="urn:microsoft.com/office/officeart/2005/8/layout/hierarchy2"/>
    <dgm:cxn modelId="{1B76C366-F2AF-7C4C-968C-6527DE1FD8AE}" type="presParOf" srcId="{DB10788F-E08E-D64E-98D8-01DF34692188}" destId="{2A55DD08-7EEB-F142-A0D8-F34C92AC9793}" srcOrd="0" destOrd="0" presId="urn:microsoft.com/office/officeart/2005/8/layout/hierarchy2"/>
    <dgm:cxn modelId="{328FD6B0-D475-394E-876C-67613227E24B}" type="presParOf" srcId="{DB10788F-E08E-D64E-98D8-01DF34692188}" destId="{EA0AAF5F-EA2B-B648-8872-E32320A8FA25}" srcOrd="1" destOrd="0" presId="urn:microsoft.com/office/officeart/2005/8/layout/hierarchy2"/>
    <dgm:cxn modelId="{939FDEF5-9A2B-344A-B019-4084DEAB3B54}" type="presParOf" srcId="{B24707FB-C873-474D-B4D1-5F3EC09E0AC4}" destId="{5B342B0E-DA54-0B4E-9DF6-52DF42FBD45B}" srcOrd="4" destOrd="0" presId="urn:microsoft.com/office/officeart/2005/8/layout/hierarchy2"/>
    <dgm:cxn modelId="{89117A15-67B1-1749-A220-CD73955A3E49}" type="presParOf" srcId="{5B342B0E-DA54-0B4E-9DF6-52DF42FBD45B}" destId="{37CEC432-2AB3-DA46-9641-8A80CC966E7B}" srcOrd="0" destOrd="0" presId="urn:microsoft.com/office/officeart/2005/8/layout/hierarchy2"/>
    <dgm:cxn modelId="{A188A9FD-6203-004C-BA6C-70C0AC70F161}" type="presParOf" srcId="{B24707FB-C873-474D-B4D1-5F3EC09E0AC4}" destId="{BC1E9193-D853-A14B-8169-49E8805E376E}" srcOrd="5" destOrd="0" presId="urn:microsoft.com/office/officeart/2005/8/layout/hierarchy2"/>
    <dgm:cxn modelId="{FCB11859-2225-C84D-AB73-42E181D825EE}" type="presParOf" srcId="{BC1E9193-D853-A14B-8169-49E8805E376E}" destId="{3C8AB440-17EB-3E40-AD2F-B962BFFC8642}" srcOrd="0" destOrd="0" presId="urn:microsoft.com/office/officeart/2005/8/layout/hierarchy2"/>
    <dgm:cxn modelId="{51FFBCDA-AF6C-8B4B-A482-3A7E6F77C646}" type="presParOf" srcId="{BC1E9193-D853-A14B-8169-49E8805E376E}" destId="{491E2D0A-D024-B044-9D62-A71E0F49BA7F}" srcOrd="1" destOrd="0" presId="urn:microsoft.com/office/officeart/2005/8/layout/hierarchy2"/>
    <dgm:cxn modelId="{D77DFED8-F0F3-8140-A506-9027A6D94298}" type="presParOf" srcId="{B24707FB-C873-474D-B4D1-5F3EC09E0AC4}" destId="{7CB01B26-8377-C84E-B1C8-CFE72ED69185}" srcOrd="6" destOrd="0" presId="urn:microsoft.com/office/officeart/2005/8/layout/hierarchy2"/>
    <dgm:cxn modelId="{C5B027D7-7E85-9942-8681-8E7C2A134299}" type="presParOf" srcId="{7CB01B26-8377-C84E-B1C8-CFE72ED69185}" destId="{9F6AE183-26DE-3248-A066-90051B713474}" srcOrd="0" destOrd="0" presId="urn:microsoft.com/office/officeart/2005/8/layout/hierarchy2"/>
    <dgm:cxn modelId="{2D7B17B2-3C8F-C547-94BD-277567B5D820}" type="presParOf" srcId="{B24707FB-C873-474D-B4D1-5F3EC09E0AC4}" destId="{54E06D55-50C6-C742-8ED1-F83382FE1906}" srcOrd="7" destOrd="0" presId="urn:microsoft.com/office/officeart/2005/8/layout/hierarchy2"/>
    <dgm:cxn modelId="{C273C87D-282C-7243-B8C9-DD979A15EB8B}" type="presParOf" srcId="{54E06D55-50C6-C742-8ED1-F83382FE1906}" destId="{4060D467-0134-A54B-A2E7-B70BF2767AA9}" srcOrd="0" destOrd="0" presId="urn:microsoft.com/office/officeart/2005/8/layout/hierarchy2"/>
    <dgm:cxn modelId="{7C99470D-5574-494E-AB23-D77BE453F2D9}" type="presParOf" srcId="{54E06D55-50C6-C742-8ED1-F83382FE1906}" destId="{E46B2805-A85B-9D41-B7CD-AE0A8FA56D19}" srcOrd="1" destOrd="0" presId="urn:microsoft.com/office/officeart/2005/8/layout/hierarchy2"/>
    <dgm:cxn modelId="{E84371E6-1148-BF4F-A390-EBBB5AC9AF70}" type="presParOf" srcId="{B24707FB-C873-474D-B4D1-5F3EC09E0AC4}" destId="{F6BDCD09-E338-B94A-ACEE-BCDEC731DAFC}" srcOrd="8" destOrd="0" presId="urn:microsoft.com/office/officeart/2005/8/layout/hierarchy2"/>
    <dgm:cxn modelId="{E0730E4B-6225-8149-81BB-C55899AE29FC}" type="presParOf" srcId="{F6BDCD09-E338-B94A-ACEE-BCDEC731DAFC}" destId="{50701A29-C52B-2045-8C48-F3E43717DC5E}" srcOrd="0" destOrd="0" presId="urn:microsoft.com/office/officeart/2005/8/layout/hierarchy2"/>
    <dgm:cxn modelId="{2FD4FD8C-0E24-404B-AE26-A83B3E8A0A8C}" type="presParOf" srcId="{B24707FB-C873-474D-B4D1-5F3EC09E0AC4}" destId="{1285164F-D91E-124D-81F1-E2FB7E31C87F}" srcOrd="9" destOrd="0" presId="urn:microsoft.com/office/officeart/2005/8/layout/hierarchy2"/>
    <dgm:cxn modelId="{A7E6515D-8441-2845-A051-DB37B90B1B32}" type="presParOf" srcId="{1285164F-D91E-124D-81F1-E2FB7E31C87F}" destId="{FAA08C73-8305-5A41-B3CD-7ABCC12694EF}" srcOrd="0" destOrd="0" presId="urn:microsoft.com/office/officeart/2005/8/layout/hierarchy2"/>
    <dgm:cxn modelId="{B40CBA3D-FBCC-8049-83D6-530BC7A963CA}" type="presParOf" srcId="{1285164F-D91E-124D-81F1-E2FB7E31C87F}" destId="{EF866B73-8711-DF41-8657-F0D78552FB81}" srcOrd="1" destOrd="0" presId="urn:microsoft.com/office/officeart/2005/8/layout/hierarchy2"/>
    <dgm:cxn modelId="{FE2BBCE5-A3A4-8742-B89A-0F8D1CBAE76E}" type="presParOf" srcId="{B24707FB-C873-474D-B4D1-5F3EC09E0AC4}" destId="{21FE4181-2F89-0443-9B72-FDD98482C42C}" srcOrd="10" destOrd="0" presId="urn:microsoft.com/office/officeart/2005/8/layout/hierarchy2"/>
    <dgm:cxn modelId="{B3CEFFEC-980D-4E43-AC00-A87C4399DF93}" type="presParOf" srcId="{21FE4181-2F89-0443-9B72-FDD98482C42C}" destId="{76862205-7BDE-4A41-A436-83D2B1E24602}" srcOrd="0" destOrd="0" presId="urn:microsoft.com/office/officeart/2005/8/layout/hierarchy2"/>
    <dgm:cxn modelId="{4AF583D4-DFBF-DA4D-9888-4AA2A98B6D42}" type="presParOf" srcId="{B24707FB-C873-474D-B4D1-5F3EC09E0AC4}" destId="{ECEAAF59-4838-D847-9453-5291AB433BEE}" srcOrd="11" destOrd="0" presId="urn:microsoft.com/office/officeart/2005/8/layout/hierarchy2"/>
    <dgm:cxn modelId="{20999FF9-6D74-1E49-9800-4F8E5E328175}" type="presParOf" srcId="{ECEAAF59-4838-D847-9453-5291AB433BEE}" destId="{BE8FE351-2FEC-DE45-A9C2-080056C4AC89}" srcOrd="0" destOrd="0" presId="urn:microsoft.com/office/officeart/2005/8/layout/hierarchy2"/>
    <dgm:cxn modelId="{427C4000-844A-894D-8B00-AD3AEAA94DA3}" type="presParOf" srcId="{ECEAAF59-4838-D847-9453-5291AB433BEE}" destId="{4713FD0D-E6F6-F842-B130-263B4270FF42}" srcOrd="1" destOrd="0" presId="urn:microsoft.com/office/officeart/2005/8/layout/hierarchy2"/>
    <dgm:cxn modelId="{D8BEC684-D2F3-C749-A07E-C8D0F565D003}" type="presParOf" srcId="{B24707FB-C873-474D-B4D1-5F3EC09E0AC4}" destId="{F9A2A9D6-77A7-2047-9239-A2F69ABF33AC}" srcOrd="12" destOrd="0" presId="urn:microsoft.com/office/officeart/2005/8/layout/hierarchy2"/>
    <dgm:cxn modelId="{00D35C66-8205-3742-B239-D0981CBE6C72}" type="presParOf" srcId="{F9A2A9D6-77A7-2047-9239-A2F69ABF33AC}" destId="{2C097F7B-009A-B244-A0E6-D87863BB4ECC}" srcOrd="0" destOrd="0" presId="urn:microsoft.com/office/officeart/2005/8/layout/hierarchy2"/>
    <dgm:cxn modelId="{2A176790-A3FD-D247-A331-A2791A3CBBE4}" type="presParOf" srcId="{B24707FB-C873-474D-B4D1-5F3EC09E0AC4}" destId="{975476EE-AF91-2B49-B883-1E1C830A62C4}" srcOrd="13" destOrd="0" presId="urn:microsoft.com/office/officeart/2005/8/layout/hierarchy2"/>
    <dgm:cxn modelId="{36ACFD84-7A05-B943-B5F3-4AA1764F1671}" type="presParOf" srcId="{975476EE-AF91-2B49-B883-1E1C830A62C4}" destId="{B2FCBC1A-B14D-DC40-901B-7EC77C717A34}" srcOrd="0" destOrd="0" presId="urn:microsoft.com/office/officeart/2005/8/layout/hierarchy2"/>
    <dgm:cxn modelId="{116309C9-636A-174E-9EC0-D468F901F03F}"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C2A9E30A-B37B-5643-800E-D0B1DD00DFCE}" srcId="{9BBD97BD-4873-7148-AE40-C336B51F19E2}" destId="{E2D69F1F-4C45-4B44-B05E-827A4D800328}" srcOrd="1" destOrd="0" parTransId="{EDECA82F-26DE-9B48-8B2C-E596682C74E3}" sibTransId="{6CCA54EA-03C7-1444-92A8-F03CDA31BFAF}"/>
    <dgm:cxn modelId="{8848EE1D-E932-5A47-905F-E81C4606D26A}" srcId="{9BBD97BD-4873-7148-AE40-C336B51F19E2}" destId="{8B06DCB7-6D9C-D24A-ABCF-B832EB5E1B1A}" srcOrd="6" destOrd="0" parTransId="{DDB8E1C5-EDDC-6B4C-90FF-F324D86AF6BA}" sibTransId="{FFF5CEFA-4BEF-8241-AF29-2062B98904E6}"/>
    <dgm:cxn modelId="{45EF811E-CF71-4E43-BB07-6401F7CCBBF0}" type="presOf" srcId="{2BA40614-B939-D841-B900-EA9911B05E3A}" destId="{FBB0B2F5-8580-4742-829E-2FEF84F96BB3}" srcOrd="0" destOrd="0" presId="urn:microsoft.com/office/officeart/2005/8/layout/hierarchy2"/>
    <dgm:cxn modelId="{F2DF991F-CE08-F240-8B5E-5553623143B0}" srcId="{2BA40614-B939-D841-B900-EA9911B05E3A}" destId="{9BBD97BD-4873-7148-AE40-C336B51F19E2}" srcOrd="0" destOrd="0" parTransId="{61A7CB88-ED4D-2444-AD48-33211A4DD0D8}" sibTransId="{DEA7FDCD-5C78-A446-9892-9788192DC467}"/>
    <dgm:cxn modelId="{917DD422-A630-E546-BF36-E3F3AA97591A}" type="presOf" srcId="{7D570614-7F1A-C64E-9680-42191968A026}" destId="{BE8FE351-2FEC-DE45-A9C2-080056C4AC89}" srcOrd="0" destOrd="0" presId="urn:microsoft.com/office/officeart/2005/8/layout/hierarchy2"/>
    <dgm:cxn modelId="{89D4FA24-D745-AB4B-85D0-2D2D3159C9AD}" type="presOf" srcId="{DE3EA25A-13F8-0A41-9566-2086CA0EB49C}" destId="{D19B5717-170E-CA47-BC66-A665CCE7485C}" srcOrd="0" destOrd="0" presId="urn:microsoft.com/office/officeart/2005/8/layout/hierarchy2"/>
    <dgm:cxn modelId="{5361A02B-F62C-A14E-B70F-F8104C2F22B2}" type="presOf" srcId="{4558C3CB-F19F-AF4D-8ACC-BF4FE6C32850}" destId="{4060D467-0134-A54B-A2E7-B70BF2767AA9}" srcOrd="0" destOrd="0" presId="urn:microsoft.com/office/officeart/2005/8/layout/hierarchy2"/>
    <dgm:cxn modelId="{5FE0672F-A47B-F740-A28C-A946228CCE05}" type="presOf" srcId="{DDB8E1C5-EDDC-6B4C-90FF-F324D86AF6BA}" destId="{2C097F7B-009A-B244-A0E6-D87863BB4ECC}" srcOrd="1" destOrd="0" presId="urn:microsoft.com/office/officeart/2005/8/layout/hierarchy2"/>
    <dgm:cxn modelId="{17F87F34-A5D2-374A-BC47-21CABAEB59B5}" type="presOf" srcId="{EDECA82F-26DE-9B48-8B2C-E596682C74E3}" destId="{9BCCB6F5-4D01-B542-B33A-3566A525A7CF}" srcOrd="1"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86C2316A-DE91-3246-BF3F-3D00FF0D5897}" srcId="{9BBD97BD-4873-7148-AE40-C336B51F19E2}" destId="{7D570614-7F1A-C64E-9680-42191968A026}" srcOrd="5" destOrd="0" parTransId="{B7FF30AC-8686-B847-8C01-7F811740330B}" sibTransId="{A82DB404-A848-634E-873E-B1386FEEAFB3}"/>
    <dgm:cxn modelId="{34E0A54C-29B1-6A4A-BA10-0D4B8926A7DC}" type="presOf" srcId="{FAD09972-6C32-1A49-9510-244E42624032}" destId="{DFD9DBAD-05BC-8345-906A-B46868E0366B}" srcOrd="1" destOrd="0" presId="urn:microsoft.com/office/officeart/2005/8/layout/hierarchy2"/>
    <dgm:cxn modelId="{C0780655-4079-4046-95A1-BE602CAE80CD}" type="presOf" srcId="{EF34768A-1AEB-484B-A028-9DAFD9D33E43}" destId="{1965468F-BA68-654D-A2FC-AB9BF43A351C}" srcOrd="0" destOrd="0" presId="urn:microsoft.com/office/officeart/2005/8/layout/hierarchy2"/>
    <dgm:cxn modelId="{2607A696-7A96-E141-BAF8-7AC27CC015E3}" type="presOf" srcId="{56AAA2EE-ACEC-9C4A-AC97-41407E82104F}" destId="{37CEC432-2AB3-DA46-9641-8A80CC966E7B}" srcOrd="1" destOrd="0" presId="urn:microsoft.com/office/officeart/2005/8/layout/hierarchy2"/>
    <dgm:cxn modelId="{4E0FF796-62CB-364E-88CE-84B5FF98A66F}" type="presOf" srcId="{E2D69F1F-4C45-4B44-B05E-827A4D800328}" destId="{2A55DD08-7EEB-F142-A0D8-F34C92AC9793}" srcOrd="0" destOrd="0" presId="urn:microsoft.com/office/officeart/2005/8/layout/hierarchy2"/>
    <dgm:cxn modelId="{9DAD11A1-BC2D-B749-A8A7-48AAAF59B280}" type="presOf" srcId="{B7FF30AC-8686-B847-8C01-7F811740330B}" destId="{21FE4181-2F89-0443-9B72-FDD98482C42C}" srcOrd="0" destOrd="0" presId="urn:microsoft.com/office/officeart/2005/8/layout/hierarchy2"/>
    <dgm:cxn modelId="{861556A1-E365-084E-BA84-7E321B22ADFF}" type="presOf" srcId="{EDECA82F-26DE-9B48-8B2C-E596682C74E3}" destId="{6609EF44-4291-C14F-AAA4-B78FB71C18DD}" srcOrd="0" destOrd="0" presId="urn:microsoft.com/office/officeart/2005/8/layout/hierarchy2"/>
    <dgm:cxn modelId="{2B2889A4-99D5-844C-8AE0-735D3574A7F1}" type="presOf" srcId="{B3933CA7-9444-B14A-8FA3-450EE6861E54}" destId="{F6BDCD09-E338-B94A-ACEE-BCDEC731DAFC}"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73717EAF-3315-FC49-96DF-1FD72EB942D0}" srcId="{9BBD97BD-4873-7148-AE40-C336B51F19E2}" destId="{30D777A4-34CE-9D41-B9D4-496ACDB1888D}" srcOrd="4" destOrd="0" parTransId="{B3933CA7-9444-B14A-8FA3-450EE6861E54}" sibTransId="{C5ABBB8B-5226-2C46-B6DE-2902EF314AAD}"/>
    <dgm:cxn modelId="{EF63A6B7-FA2A-DF4A-AA4B-B06221106F9C}" type="presOf" srcId="{DBE5596A-A95C-0A49-ACBD-C57DEC6B6F84}" destId="{3C8AB440-17EB-3E40-AD2F-B962BFFC8642}" srcOrd="0" destOrd="0" presId="urn:microsoft.com/office/officeart/2005/8/layout/hierarchy2"/>
    <dgm:cxn modelId="{6A0582B8-5280-B74B-B9C4-FEF9F9302847}" srcId="{9BBD97BD-4873-7148-AE40-C336B51F19E2}" destId="{4558C3CB-F19F-AF4D-8ACC-BF4FE6C32850}" srcOrd="3" destOrd="0" parTransId="{E23CA53F-C723-864A-B214-2A46C0B8D535}" sibTransId="{79AAC409-D18B-D345-A640-FB88875EB883}"/>
    <dgm:cxn modelId="{4DF21ABD-4F45-8743-B5D5-1A1B901355EF}" type="presOf" srcId="{DDB8E1C5-EDDC-6B4C-90FF-F324D86AF6BA}" destId="{F9A2A9D6-77A7-2047-9239-A2F69ABF33AC}" srcOrd="0" destOrd="0" presId="urn:microsoft.com/office/officeart/2005/8/layout/hierarchy2"/>
    <dgm:cxn modelId="{9E4418BE-E020-9B40-BE85-FCEA6EDC66CE}" type="presOf" srcId="{30D777A4-34CE-9D41-B9D4-496ACDB1888D}" destId="{FAA08C73-8305-5A41-B3CD-7ABCC12694EF}" srcOrd="0" destOrd="0" presId="urn:microsoft.com/office/officeart/2005/8/layout/hierarchy2"/>
    <dgm:cxn modelId="{D9D668C0-8224-2E47-BC5C-42E477BFA83E}" type="presOf" srcId="{B3933CA7-9444-B14A-8FA3-450EE6861E54}" destId="{50701A29-C52B-2045-8C48-F3E43717DC5E}" srcOrd="1" destOrd="0" presId="urn:microsoft.com/office/officeart/2005/8/layout/hierarchy2"/>
    <dgm:cxn modelId="{D8BFCFC2-D015-1447-954F-FBCF66D7445E}" type="presOf" srcId="{E23CA53F-C723-864A-B214-2A46C0B8D535}" destId="{7CB01B26-8377-C84E-B1C8-CFE72ED69185}" srcOrd="0" destOrd="0" presId="urn:microsoft.com/office/officeart/2005/8/layout/hierarchy2"/>
    <dgm:cxn modelId="{A3EDB2C7-D0AB-DD4F-B61E-6C8886BD09FC}" type="presOf" srcId="{56AAA2EE-ACEC-9C4A-AC97-41407E82104F}" destId="{5B342B0E-DA54-0B4E-9DF6-52DF42FBD45B}" srcOrd="0" destOrd="0" presId="urn:microsoft.com/office/officeart/2005/8/layout/hierarchy2"/>
    <dgm:cxn modelId="{A6845DCF-760D-724B-B775-B9A5BC26331B}" type="presOf" srcId="{61A7CB88-ED4D-2444-AD48-33211A4DD0D8}" destId="{56A89400-8501-0E4D-A436-60B8D7A0B57A}" srcOrd="0" destOrd="0" presId="urn:microsoft.com/office/officeart/2005/8/layout/hierarchy2"/>
    <dgm:cxn modelId="{FED526D1-5909-9446-9F7A-CEAE1DE6BF15}" type="presOf" srcId="{FAD09972-6C32-1A49-9510-244E42624032}" destId="{16E5A9F5-00FD-6C48-84B3-0DDB38539BAD}" srcOrd="0" destOrd="0" presId="urn:microsoft.com/office/officeart/2005/8/layout/hierarchy2"/>
    <dgm:cxn modelId="{B146E9D4-6ABE-7241-A6A0-FD888EED90BE}" type="presOf" srcId="{9BBD97BD-4873-7148-AE40-C336B51F19E2}" destId="{CB3D2920-E95F-6F4C-A749-22378C20D45E}" srcOrd="0" destOrd="0" presId="urn:microsoft.com/office/officeart/2005/8/layout/hierarchy2"/>
    <dgm:cxn modelId="{34C16FD7-695B-A54D-8114-0C7CD0BE9D4E}" type="presOf" srcId="{61A7CB88-ED4D-2444-AD48-33211A4DD0D8}" destId="{E2AC30D1-0E7F-F746-8CAF-38B8F0A368DE}" srcOrd="1" destOrd="0" presId="urn:microsoft.com/office/officeart/2005/8/layout/hierarchy2"/>
    <dgm:cxn modelId="{0BB8BADB-596B-914B-96E8-FEA260808EEE}" type="presOf" srcId="{E23CA53F-C723-864A-B214-2A46C0B8D535}" destId="{9F6AE183-26DE-3248-A066-90051B713474}" srcOrd="1" destOrd="0" presId="urn:microsoft.com/office/officeart/2005/8/layout/hierarchy2"/>
    <dgm:cxn modelId="{C0BF24DC-DC27-024E-8633-27BB8566AD33}" type="presOf" srcId="{8B06DCB7-6D9C-D24A-ABCF-B832EB5E1B1A}" destId="{B2FCBC1A-B14D-DC40-901B-7EC77C717A34}" srcOrd="0"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B7D036FE-CF01-4244-9CBB-BD8C38A08B7D}" type="presOf" srcId="{B7FF30AC-8686-B847-8C01-7F811740330B}" destId="{76862205-7BDE-4A41-A436-83D2B1E24602}" srcOrd="1" destOrd="0" presId="urn:microsoft.com/office/officeart/2005/8/layout/hierarchy2"/>
    <dgm:cxn modelId="{4A3235AB-DF00-6147-945C-7882F4943C1D}" type="presParOf" srcId="{1965468F-BA68-654D-A2FC-AB9BF43A351C}" destId="{FAEB8138-F521-2849-87AD-405D947B835A}" srcOrd="0" destOrd="0" presId="urn:microsoft.com/office/officeart/2005/8/layout/hierarchy2"/>
    <dgm:cxn modelId="{75C2B581-DAF1-0B45-BCD5-F1E45E43AD3D}" type="presParOf" srcId="{FAEB8138-F521-2849-87AD-405D947B835A}" destId="{FBB0B2F5-8580-4742-829E-2FEF84F96BB3}" srcOrd="0" destOrd="0" presId="urn:microsoft.com/office/officeart/2005/8/layout/hierarchy2"/>
    <dgm:cxn modelId="{F577CED3-9C8B-0244-862E-E6AD6912DE8B}" type="presParOf" srcId="{FAEB8138-F521-2849-87AD-405D947B835A}" destId="{3CBB43B8-73FB-3E48-B816-0B326D858DBF}" srcOrd="1" destOrd="0" presId="urn:microsoft.com/office/officeart/2005/8/layout/hierarchy2"/>
    <dgm:cxn modelId="{A3E7CF0D-99D9-AA43-94F3-9422C67518E6}" type="presParOf" srcId="{3CBB43B8-73FB-3E48-B816-0B326D858DBF}" destId="{56A89400-8501-0E4D-A436-60B8D7A0B57A}" srcOrd="0" destOrd="0" presId="urn:microsoft.com/office/officeart/2005/8/layout/hierarchy2"/>
    <dgm:cxn modelId="{FDC9E165-D29F-E64C-94C1-D117327F7439}" type="presParOf" srcId="{56A89400-8501-0E4D-A436-60B8D7A0B57A}" destId="{E2AC30D1-0E7F-F746-8CAF-38B8F0A368DE}" srcOrd="0" destOrd="0" presId="urn:microsoft.com/office/officeart/2005/8/layout/hierarchy2"/>
    <dgm:cxn modelId="{CD22F9A3-79C3-9346-9AE6-FC155045C508}" type="presParOf" srcId="{3CBB43B8-73FB-3E48-B816-0B326D858DBF}" destId="{2258CECC-8E05-FB4A-8157-0A834F08728F}" srcOrd="1" destOrd="0" presId="urn:microsoft.com/office/officeart/2005/8/layout/hierarchy2"/>
    <dgm:cxn modelId="{5D55EADE-80C6-564F-A56D-8EB8871FA49D}" type="presParOf" srcId="{2258CECC-8E05-FB4A-8157-0A834F08728F}" destId="{CB3D2920-E95F-6F4C-A749-22378C20D45E}" srcOrd="0" destOrd="0" presId="urn:microsoft.com/office/officeart/2005/8/layout/hierarchy2"/>
    <dgm:cxn modelId="{78FF3295-C058-B742-A9D2-E5B5783E502D}" type="presParOf" srcId="{2258CECC-8E05-FB4A-8157-0A834F08728F}" destId="{B24707FB-C873-474D-B4D1-5F3EC09E0AC4}" srcOrd="1" destOrd="0" presId="urn:microsoft.com/office/officeart/2005/8/layout/hierarchy2"/>
    <dgm:cxn modelId="{A1183C60-CA60-1B49-8CDF-CA6565C60173}" type="presParOf" srcId="{B24707FB-C873-474D-B4D1-5F3EC09E0AC4}" destId="{16E5A9F5-00FD-6C48-84B3-0DDB38539BAD}" srcOrd="0" destOrd="0" presId="urn:microsoft.com/office/officeart/2005/8/layout/hierarchy2"/>
    <dgm:cxn modelId="{DC95F019-ACF0-B14B-82AA-12B7792BCFB5}" type="presParOf" srcId="{16E5A9F5-00FD-6C48-84B3-0DDB38539BAD}" destId="{DFD9DBAD-05BC-8345-906A-B46868E0366B}" srcOrd="0" destOrd="0" presId="urn:microsoft.com/office/officeart/2005/8/layout/hierarchy2"/>
    <dgm:cxn modelId="{595251FD-6378-4247-B4E6-989D91809B43}" type="presParOf" srcId="{B24707FB-C873-474D-B4D1-5F3EC09E0AC4}" destId="{BCF00F88-5E7F-D74A-BA2A-4EAB3064B225}" srcOrd="1" destOrd="0" presId="urn:microsoft.com/office/officeart/2005/8/layout/hierarchy2"/>
    <dgm:cxn modelId="{9FA0F787-526A-4547-9E04-1EAEF2BCA2A1}" type="presParOf" srcId="{BCF00F88-5E7F-D74A-BA2A-4EAB3064B225}" destId="{D19B5717-170E-CA47-BC66-A665CCE7485C}" srcOrd="0" destOrd="0" presId="urn:microsoft.com/office/officeart/2005/8/layout/hierarchy2"/>
    <dgm:cxn modelId="{F4FAA271-6B5E-1148-8F56-37AEFDABC1EE}" type="presParOf" srcId="{BCF00F88-5E7F-D74A-BA2A-4EAB3064B225}" destId="{25139C8F-213D-DB40-A321-7EBAE9AE2769}" srcOrd="1" destOrd="0" presId="urn:microsoft.com/office/officeart/2005/8/layout/hierarchy2"/>
    <dgm:cxn modelId="{7A646265-4AED-FB49-BB76-C4D5902B3B86}" type="presParOf" srcId="{B24707FB-C873-474D-B4D1-5F3EC09E0AC4}" destId="{6609EF44-4291-C14F-AAA4-B78FB71C18DD}" srcOrd="2" destOrd="0" presId="urn:microsoft.com/office/officeart/2005/8/layout/hierarchy2"/>
    <dgm:cxn modelId="{0ABF037F-45F7-C643-A9E7-FAEC3D3841B4}" type="presParOf" srcId="{6609EF44-4291-C14F-AAA4-B78FB71C18DD}" destId="{9BCCB6F5-4D01-B542-B33A-3566A525A7CF}" srcOrd="0" destOrd="0" presId="urn:microsoft.com/office/officeart/2005/8/layout/hierarchy2"/>
    <dgm:cxn modelId="{0F52ABA5-E920-9843-9143-60F53D1768BC}" type="presParOf" srcId="{B24707FB-C873-474D-B4D1-5F3EC09E0AC4}" destId="{DB10788F-E08E-D64E-98D8-01DF34692188}" srcOrd="3" destOrd="0" presId="urn:microsoft.com/office/officeart/2005/8/layout/hierarchy2"/>
    <dgm:cxn modelId="{CB6C87D7-FFAB-4646-B5C2-42E0B7BC55D7}" type="presParOf" srcId="{DB10788F-E08E-D64E-98D8-01DF34692188}" destId="{2A55DD08-7EEB-F142-A0D8-F34C92AC9793}" srcOrd="0" destOrd="0" presId="urn:microsoft.com/office/officeart/2005/8/layout/hierarchy2"/>
    <dgm:cxn modelId="{A603E00E-BF19-FE4B-8532-782EFF7496EE}" type="presParOf" srcId="{DB10788F-E08E-D64E-98D8-01DF34692188}" destId="{EA0AAF5F-EA2B-B648-8872-E32320A8FA25}" srcOrd="1" destOrd="0" presId="urn:microsoft.com/office/officeart/2005/8/layout/hierarchy2"/>
    <dgm:cxn modelId="{7F273339-2853-AB4F-BB27-61D2F721FFF2}" type="presParOf" srcId="{B24707FB-C873-474D-B4D1-5F3EC09E0AC4}" destId="{5B342B0E-DA54-0B4E-9DF6-52DF42FBD45B}" srcOrd="4" destOrd="0" presId="urn:microsoft.com/office/officeart/2005/8/layout/hierarchy2"/>
    <dgm:cxn modelId="{0085518E-56DE-C646-A87D-8A24C687B596}" type="presParOf" srcId="{5B342B0E-DA54-0B4E-9DF6-52DF42FBD45B}" destId="{37CEC432-2AB3-DA46-9641-8A80CC966E7B}" srcOrd="0" destOrd="0" presId="urn:microsoft.com/office/officeart/2005/8/layout/hierarchy2"/>
    <dgm:cxn modelId="{0A140136-54B1-F748-ADF0-EF816F0F3502}" type="presParOf" srcId="{B24707FB-C873-474D-B4D1-5F3EC09E0AC4}" destId="{BC1E9193-D853-A14B-8169-49E8805E376E}" srcOrd="5" destOrd="0" presId="urn:microsoft.com/office/officeart/2005/8/layout/hierarchy2"/>
    <dgm:cxn modelId="{8B1378AF-F2F2-AF4D-99EF-EFC88B2DC678}" type="presParOf" srcId="{BC1E9193-D853-A14B-8169-49E8805E376E}" destId="{3C8AB440-17EB-3E40-AD2F-B962BFFC8642}" srcOrd="0" destOrd="0" presId="urn:microsoft.com/office/officeart/2005/8/layout/hierarchy2"/>
    <dgm:cxn modelId="{8CC9D6C0-FE87-4740-912C-19F50D76DB0E}" type="presParOf" srcId="{BC1E9193-D853-A14B-8169-49E8805E376E}" destId="{491E2D0A-D024-B044-9D62-A71E0F49BA7F}" srcOrd="1" destOrd="0" presId="urn:microsoft.com/office/officeart/2005/8/layout/hierarchy2"/>
    <dgm:cxn modelId="{986ED938-696D-5942-885A-450A876869A3}" type="presParOf" srcId="{B24707FB-C873-474D-B4D1-5F3EC09E0AC4}" destId="{7CB01B26-8377-C84E-B1C8-CFE72ED69185}" srcOrd="6" destOrd="0" presId="urn:microsoft.com/office/officeart/2005/8/layout/hierarchy2"/>
    <dgm:cxn modelId="{E7E134B8-D232-0F4A-9239-EE96FFA759B5}" type="presParOf" srcId="{7CB01B26-8377-C84E-B1C8-CFE72ED69185}" destId="{9F6AE183-26DE-3248-A066-90051B713474}" srcOrd="0" destOrd="0" presId="urn:microsoft.com/office/officeart/2005/8/layout/hierarchy2"/>
    <dgm:cxn modelId="{1A19746A-5281-FD47-9DCA-C1EAE631F1AE}" type="presParOf" srcId="{B24707FB-C873-474D-B4D1-5F3EC09E0AC4}" destId="{54E06D55-50C6-C742-8ED1-F83382FE1906}" srcOrd="7" destOrd="0" presId="urn:microsoft.com/office/officeart/2005/8/layout/hierarchy2"/>
    <dgm:cxn modelId="{63BE7F07-4FF6-6F42-BDD9-D1A9F8BE24D5}" type="presParOf" srcId="{54E06D55-50C6-C742-8ED1-F83382FE1906}" destId="{4060D467-0134-A54B-A2E7-B70BF2767AA9}" srcOrd="0" destOrd="0" presId="urn:microsoft.com/office/officeart/2005/8/layout/hierarchy2"/>
    <dgm:cxn modelId="{66637996-8C62-0C48-9502-AD313FF2A9BB}" type="presParOf" srcId="{54E06D55-50C6-C742-8ED1-F83382FE1906}" destId="{E46B2805-A85B-9D41-B7CD-AE0A8FA56D19}" srcOrd="1" destOrd="0" presId="urn:microsoft.com/office/officeart/2005/8/layout/hierarchy2"/>
    <dgm:cxn modelId="{62E773D9-27D0-4D4E-B704-8A9CC8BE3886}" type="presParOf" srcId="{B24707FB-C873-474D-B4D1-5F3EC09E0AC4}" destId="{F6BDCD09-E338-B94A-ACEE-BCDEC731DAFC}" srcOrd="8" destOrd="0" presId="urn:microsoft.com/office/officeart/2005/8/layout/hierarchy2"/>
    <dgm:cxn modelId="{24CDBA56-362E-3641-8915-264BEED5A63E}" type="presParOf" srcId="{F6BDCD09-E338-B94A-ACEE-BCDEC731DAFC}" destId="{50701A29-C52B-2045-8C48-F3E43717DC5E}" srcOrd="0" destOrd="0" presId="urn:microsoft.com/office/officeart/2005/8/layout/hierarchy2"/>
    <dgm:cxn modelId="{C6CC21A7-4C1D-BF48-8A21-17198A3A1A2E}" type="presParOf" srcId="{B24707FB-C873-474D-B4D1-5F3EC09E0AC4}" destId="{1285164F-D91E-124D-81F1-E2FB7E31C87F}" srcOrd="9" destOrd="0" presId="urn:microsoft.com/office/officeart/2005/8/layout/hierarchy2"/>
    <dgm:cxn modelId="{A29C9F9D-C7FF-794B-9A21-7FEE8387781A}" type="presParOf" srcId="{1285164F-D91E-124D-81F1-E2FB7E31C87F}" destId="{FAA08C73-8305-5A41-B3CD-7ABCC12694EF}" srcOrd="0" destOrd="0" presId="urn:microsoft.com/office/officeart/2005/8/layout/hierarchy2"/>
    <dgm:cxn modelId="{CAA19689-373A-5944-BA1D-2E3398F388DD}" type="presParOf" srcId="{1285164F-D91E-124D-81F1-E2FB7E31C87F}" destId="{EF866B73-8711-DF41-8657-F0D78552FB81}" srcOrd="1" destOrd="0" presId="urn:microsoft.com/office/officeart/2005/8/layout/hierarchy2"/>
    <dgm:cxn modelId="{F2C19083-F6C2-2443-9402-0164B0F310D7}" type="presParOf" srcId="{B24707FB-C873-474D-B4D1-5F3EC09E0AC4}" destId="{21FE4181-2F89-0443-9B72-FDD98482C42C}" srcOrd="10" destOrd="0" presId="urn:microsoft.com/office/officeart/2005/8/layout/hierarchy2"/>
    <dgm:cxn modelId="{6959C8B3-376A-A04A-9DB8-A0B4DEC2B0B0}" type="presParOf" srcId="{21FE4181-2F89-0443-9B72-FDD98482C42C}" destId="{76862205-7BDE-4A41-A436-83D2B1E24602}" srcOrd="0" destOrd="0" presId="urn:microsoft.com/office/officeart/2005/8/layout/hierarchy2"/>
    <dgm:cxn modelId="{DEC2C3BB-A769-774B-B330-F2466390826D}" type="presParOf" srcId="{B24707FB-C873-474D-B4D1-5F3EC09E0AC4}" destId="{ECEAAF59-4838-D847-9453-5291AB433BEE}" srcOrd="11" destOrd="0" presId="urn:microsoft.com/office/officeart/2005/8/layout/hierarchy2"/>
    <dgm:cxn modelId="{52726414-FD9D-0B4F-A44A-87CD938FA006}" type="presParOf" srcId="{ECEAAF59-4838-D847-9453-5291AB433BEE}" destId="{BE8FE351-2FEC-DE45-A9C2-080056C4AC89}" srcOrd="0" destOrd="0" presId="urn:microsoft.com/office/officeart/2005/8/layout/hierarchy2"/>
    <dgm:cxn modelId="{9B308CA5-45CD-5648-93C0-7E317F06D0A8}" type="presParOf" srcId="{ECEAAF59-4838-D847-9453-5291AB433BEE}" destId="{4713FD0D-E6F6-F842-B130-263B4270FF42}" srcOrd="1" destOrd="0" presId="urn:microsoft.com/office/officeart/2005/8/layout/hierarchy2"/>
    <dgm:cxn modelId="{706BA77B-8B3D-494C-ABB0-EBC2267DFC6F}" type="presParOf" srcId="{B24707FB-C873-474D-B4D1-5F3EC09E0AC4}" destId="{F9A2A9D6-77A7-2047-9239-A2F69ABF33AC}" srcOrd="12" destOrd="0" presId="urn:microsoft.com/office/officeart/2005/8/layout/hierarchy2"/>
    <dgm:cxn modelId="{BAA308DA-49F5-0944-9895-A6AAF990425F}" type="presParOf" srcId="{F9A2A9D6-77A7-2047-9239-A2F69ABF33AC}" destId="{2C097F7B-009A-B244-A0E6-D87863BB4ECC}" srcOrd="0" destOrd="0" presId="urn:microsoft.com/office/officeart/2005/8/layout/hierarchy2"/>
    <dgm:cxn modelId="{5AB673CB-F107-1643-9586-4639CA1EF389}" type="presParOf" srcId="{B24707FB-C873-474D-B4D1-5F3EC09E0AC4}" destId="{975476EE-AF91-2B49-B883-1E1C830A62C4}" srcOrd="13" destOrd="0" presId="urn:microsoft.com/office/officeart/2005/8/layout/hierarchy2"/>
    <dgm:cxn modelId="{6B783603-A7ED-9448-9FD8-FCF8FF9F9813}" type="presParOf" srcId="{975476EE-AF91-2B49-B883-1E1C830A62C4}" destId="{B2FCBC1A-B14D-DC40-901B-7EC77C717A34}" srcOrd="0" destOrd="0" presId="urn:microsoft.com/office/officeart/2005/8/layout/hierarchy2"/>
    <dgm:cxn modelId="{2F7C485D-ADD8-A049-B0B5-DA4EA234469C}"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7E1B740A-3F9D-1B49-B08E-1417B141C9CB}" type="presOf" srcId="{2BA40614-B939-D841-B900-EA9911B05E3A}" destId="{FBB0B2F5-8580-4742-829E-2FEF84F96BB3}" srcOrd="0" destOrd="0" presId="urn:microsoft.com/office/officeart/2005/8/layout/hierarchy2"/>
    <dgm:cxn modelId="{C2A9E30A-B37B-5643-800E-D0B1DD00DFCE}" srcId="{9BBD97BD-4873-7148-AE40-C336B51F19E2}" destId="{E2D69F1F-4C45-4B44-B05E-827A4D800328}" srcOrd="1" destOrd="0" parTransId="{EDECA82F-26DE-9B48-8B2C-E596682C74E3}" sibTransId="{6CCA54EA-03C7-1444-92A8-F03CDA31BFAF}"/>
    <dgm:cxn modelId="{8848EE1D-E932-5A47-905F-E81C4606D26A}" srcId="{9BBD97BD-4873-7148-AE40-C336B51F19E2}" destId="{8B06DCB7-6D9C-D24A-ABCF-B832EB5E1B1A}" srcOrd="6" destOrd="0" parTransId="{DDB8E1C5-EDDC-6B4C-90FF-F324D86AF6BA}" sibTransId="{FFF5CEFA-4BEF-8241-AF29-2062B98904E6}"/>
    <dgm:cxn modelId="{E085F61D-D68A-364A-9345-8D184C930E05}" type="presOf" srcId="{4558C3CB-F19F-AF4D-8ACC-BF4FE6C32850}" destId="{4060D467-0134-A54B-A2E7-B70BF2767AA9}" srcOrd="0" destOrd="0" presId="urn:microsoft.com/office/officeart/2005/8/layout/hierarchy2"/>
    <dgm:cxn modelId="{F2DF991F-CE08-F240-8B5E-5553623143B0}" srcId="{2BA40614-B939-D841-B900-EA9911B05E3A}" destId="{9BBD97BD-4873-7148-AE40-C336B51F19E2}" srcOrd="0" destOrd="0" parTransId="{61A7CB88-ED4D-2444-AD48-33211A4DD0D8}" sibTransId="{DEA7FDCD-5C78-A446-9892-9788192DC467}"/>
    <dgm:cxn modelId="{58973E21-9E4C-4944-9291-3E031AEC16D0}" type="presOf" srcId="{E23CA53F-C723-864A-B214-2A46C0B8D535}" destId="{7CB01B26-8377-C84E-B1C8-CFE72ED69185}" srcOrd="0" destOrd="0" presId="urn:microsoft.com/office/officeart/2005/8/layout/hierarchy2"/>
    <dgm:cxn modelId="{2DCA0722-8401-1C40-A5DA-7F87387C5581}" type="presOf" srcId="{61A7CB88-ED4D-2444-AD48-33211A4DD0D8}" destId="{56A89400-8501-0E4D-A436-60B8D7A0B57A}" srcOrd="0" destOrd="0" presId="urn:microsoft.com/office/officeart/2005/8/layout/hierarchy2"/>
    <dgm:cxn modelId="{48376228-A0C5-D345-B5DD-ECD554B69BE6}" type="presOf" srcId="{DDB8E1C5-EDDC-6B4C-90FF-F324D86AF6BA}" destId="{2C097F7B-009A-B244-A0E6-D87863BB4ECC}" srcOrd="1" destOrd="0" presId="urn:microsoft.com/office/officeart/2005/8/layout/hierarchy2"/>
    <dgm:cxn modelId="{501D0A29-731B-C24D-B8DB-53B83B6F820A}" type="presOf" srcId="{FAD09972-6C32-1A49-9510-244E42624032}" destId="{16E5A9F5-00FD-6C48-84B3-0DDB38539BAD}" srcOrd="0"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F2A86A3D-7681-CF4B-BE90-2BDCA5C63A0E}" type="presOf" srcId="{E2D69F1F-4C45-4B44-B05E-827A4D800328}" destId="{2A55DD08-7EEB-F142-A0D8-F34C92AC9793}" srcOrd="0" destOrd="0" presId="urn:microsoft.com/office/officeart/2005/8/layout/hierarchy2"/>
    <dgm:cxn modelId="{F561E244-4BFE-B34E-97A5-D3B25D3279DF}" type="presOf" srcId="{DDB8E1C5-EDDC-6B4C-90FF-F324D86AF6BA}" destId="{F9A2A9D6-77A7-2047-9239-A2F69ABF33AC}" srcOrd="0" destOrd="0" presId="urn:microsoft.com/office/officeart/2005/8/layout/hierarchy2"/>
    <dgm:cxn modelId="{F489B548-5F60-9B43-BAC8-7BAE24F77069}" type="presOf" srcId="{B7FF30AC-8686-B847-8C01-7F811740330B}" destId="{76862205-7BDE-4A41-A436-83D2B1E24602}" srcOrd="1" destOrd="0" presId="urn:microsoft.com/office/officeart/2005/8/layout/hierarchy2"/>
    <dgm:cxn modelId="{86C2316A-DE91-3246-BF3F-3D00FF0D5897}" srcId="{9BBD97BD-4873-7148-AE40-C336B51F19E2}" destId="{7D570614-7F1A-C64E-9680-42191968A026}" srcOrd="5" destOrd="0" parTransId="{B7FF30AC-8686-B847-8C01-7F811740330B}" sibTransId="{A82DB404-A848-634E-873E-B1386FEEAFB3}"/>
    <dgm:cxn modelId="{C002976C-D89B-CD40-9A7A-596F819B64D7}" type="presOf" srcId="{EDECA82F-26DE-9B48-8B2C-E596682C74E3}" destId="{9BCCB6F5-4D01-B542-B33A-3566A525A7CF}" srcOrd="1" destOrd="0" presId="urn:microsoft.com/office/officeart/2005/8/layout/hierarchy2"/>
    <dgm:cxn modelId="{3B999F72-3AB3-ED47-8105-57F8C5C121AE}" type="presOf" srcId="{B3933CA7-9444-B14A-8FA3-450EE6861E54}" destId="{F6BDCD09-E338-B94A-ACEE-BCDEC731DAFC}" srcOrd="0" destOrd="0" presId="urn:microsoft.com/office/officeart/2005/8/layout/hierarchy2"/>
    <dgm:cxn modelId="{F3355753-13C3-9E44-9FA0-18DF53BA94F2}" type="presOf" srcId="{EF34768A-1AEB-484B-A028-9DAFD9D33E43}" destId="{1965468F-BA68-654D-A2FC-AB9BF43A351C}" srcOrd="0" destOrd="0" presId="urn:microsoft.com/office/officeart/2005/8/layout/hierarchy2"/>
    <dgm:cxn modelId="{47959377-DD5E-3A40-9915-D5D29F0E472A}" type="presOf" srcId="{30D777A4-34CE-9D41-B9D4-496ACDB1888D}" destId="{FAA08C73-8305-5A41-B3CD-7ABCC12694EF}" srcOrd="0" destOrd="0" presId="urn:microsoft.com/office/officeart/2005/8/layout/hierarchy2"/>
    <dgm:cxn modelId="{A3E2EA58-B160-1E4B-93FE-8D08D24376A0}" type="presOf" srcId="{61A7CB88-ED4D-2444-AD48-33211A4DD0D8}" destId="{E2AC30D1-0E7F-F746-8CAF-38B8F0A368DE}" srcOrd="1" destOrd="0" presId="urn:microsoft.com/office/officeart/2005/8/layout/hierarchy2"/>
    <dgm:cxn modelId="{BFCC897C-42AA-484C-B616-6E5530C98D6B}" type="presOf" srcId="{B3933CA7-9444-B14A-8FA3-450EE6861E54}" destId="{50701A29-C52B-2045-8C48-F3E43717DC5E}" srcOrd="1" destOrd="0" presId="urn:microsoft.com/office/officeart/2005/8/layout/hierarchy2"/>
    <dgm:cxn modelId="{2F909786-C48E-0845-864E-C2EA9A6CFC71}" type="presOf" srcId="{7D570614-7F1A-C64E-9680-42191968A026}" destId="{BE8FE351-2FEC-DE45-A9C2-080056C4AC89}" srcOrd="0" destOrd="0" presId="urn:microsoft.com/office/officeart/2005/8/layout/hierarchy2"/>
    <dgm:cxn modelId="{A383BA9D-4CE8-6242-8778-713AAC90BFE1}" type="presOf" srcId="{56AAA2EE-ACEC-9C4A-AC97-41407E82104F}" destId="{5B342B0E-DA54-0B4E-9DF6-52DF42FBD45B}" srcOrd="0" destOrd="0" presId="urn:microsoft.com/office/officeart/2005/8/layout/hierarchy2"/>
    <dgm:cxn modelId="{E9101C9E-598D-FD49-A151-1E07DA131BE5}" type="presOf" srcId="{EDECA82F-26DE-9B48-8B2C-E596682C74E3}" destId="{6609EF44-4291-C14F-AAA4-B78FB71C18DD}" srcOrd="0" destOrd="0" presId="urn:microsoft.com/office/officeart/2005/8/layout/hierarchy2"/>
    <dgm:cxn modelId="{93D7F9A3-D7A8-854B-82EA-FC1D496E4B8D}" type="presOf" srcId="{DE3EA25A-13F8-0A41-9566-2086CA0EB49C}" destId="{D19B5717-170E-CA47-BC66-A665CCE7485C}"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73717EAF-3315-FC49-96DF-1FD72EB942D0}" srcId="{9BBD97BD-4873-7148-AE40-C336B51F19E2}" destId="{30D777A4-34CE-9D41-B9D4-496ACDB1888D}" srcOrd="4" destOrd="0" parTransId="{B3933CA7-9444-B14A-8FA3-450EE6861E54}" sibTransId="{C5ABBB8B-5226-2C46-B6DE-2902EF314AAD}"/>
    <dgm:cxn modelId="{6A0582B8-5280-B74B-B9C4-FEF9F9302847}" srcId="{9BBD97BD-4873-7148-AE40-C336B51F19E2}" destId="{4558C3CB-F19F-AF4D-8ACC-BF4FE6C32850}" srcOrd="3" destOrd="0" parTransId="{E23CA53F-C723-864A-B214-2A46C0B8D535}" sibTransId="{79AAC409-D18B-D345-A640-FB88875EB883}"/>
    <dgm:cxn modelId="{EB5870BC-FD02-2F46-ABA0-DCDFEE0EC74C}" type="presOf" srcId="{DBE5596A-A95C-0A49-ACBD-C57DEC6B6F84}" destId="{3C8AB440-17EB-3E40-AD2F-B962BFFC8642}" srcOrd="0" destOrd="0" presId="urn:microsoft.com/office/officeart/2005/8/layout/hierarchy2"/>
    <dgm:cxn modelId="{FD53B0CA-31BA-5840-A51F-DAE3831756B1}" type="presOf" srcId="{B7FF30AC-8686-B847-8C01-7F811740330B}" destId="{21FE4181-2F89-0443-9B72-FDD98482C42C}" srcOrd="0" destOrd="0" presId="urn:microsoft.com/office/officeart/2005/8/layout/hierarchy2"/>
    <dgm:cxn modelId="{A961F1CD-7399-6741-8747-CC70E774073D}" type="presOf" srcId="{8B06DCB7-6D9C-D24A-ABCF-B832EB5E1B1A}" destId="{B2FCBC1A-B14D-DC40-901B-7EC77C717A34}" srcOrd="0" destOrd="0" presId="urn:microsoft.com/office/officeart/2005/8/layout/hierarchy2"/>
    <dgm:cxn modelId="{440E76D2-DD0F-874B-A552-5E8BC8025C1E}" type="presOf" srcId="{9BBD97BD-4873-7148-AE40-C336B51F19E2}" destId="{CB3D2920-E95F-6F4C-A749-22378C20D45E}" srcOrd="0" destOrd="0" presId="urn:microsoft.com/office/officeart/2005/8/layout/hierarchy2"/>
    <dgm:cxn modelId="{D5316AEB-E0FC-A549-B6D2-042856737EDA}" type="presOf" srcId="{FAD09972-6C32-1A49-9510-244E42624032}" destId="{DFD9DBAD-05BC-8345-906A-B46868E0366B}" srcOrd="1" destOrd="0" presId="urn:microsoft.com/office/officeart/2005/8/layout/hierarchy2"/>
    <dgm:cxn modelId="{D3CEE1EE-1DE7-8945-BB91-FBCA222AE8C0}" type="presOf" srcId="{56AAA2EE-ACEC-9C4A-AC97-41407E82104F}" destId="{37CEC432-2AB3-DA46-9641-8A80CC966E7B}" srcOrd="1" destOrd="0" presId="urn:microsoft.com/office/officeart/2005/8/layout/hierarchy2"/>
    <dgm:cxn modelId="{64242DFA-E06A-CB48-BFB2-4BCA7E8EEF63}" type="presOf" srcId="{E23CA53F-C723-864A-B214-2A46C0B8D535}" destId="{9F6AE183-26DE-3248-A066-90051B713474}" srcOrd="1"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3142E61C-C72B-7047-9FAB-A7B920BFC41D}" type="presParOf" srcId="{1965468F-BA68-654D-A2FC-AB9BF43A351C}" destId="{FAEB8138-F521-2849-87AD-405D947B835A}" srcOrd="0" destOrd="0" presId="urn:microsoft.com/office/officeart/2005/8/layout/hierarchy2"/>
    <dgm:cxn modelId="{C4E17884-CBE6-D341-8FE8-BEE2B9EAAFC2}" type="presParOf" srcId="{FAEB8138-F521-2849-87AD-405D947B835A}" destId="{FBB0B2F5-8580-4742-829E-2FEF84F96BB3}" srcOrd="0" destOrd="0" presId="urn:microsoft.com/office/officeart/2005/8/layout/hierarchy2"/>
    <dgm:cxn modelId="{6108569F-38B5-F14F-A992-AF98F9F3A9DF}" type="presParOf" srcId="{FAEB8138-F521-2849-87AD-405D947B835A}" destId="{3CBB43B8-73FB-3E48-B816-0B326D858DBF}" srcOrd="1" destOrd="0" presId="urn:microsoft.com/office/officeart/2005/8/layout/hierarchy2"/>
    <dgm:cxn modelId="{7A87E11A-BCDC-7440-9FFA-95F5EF7D2DBD}" type="presParOf" srcId="{3CBB43B8-73FB-3E48-B816-0B326D858DBF}" destId="{56A89400-8501-0E4D-A436-60B8D7A0B57A}" srcOrd="0" destOrd="0" presId="urn:microsoft.com/office/officeart/2005/8/layout/hierarchy2"/>
    <dgm:cxn modelId="{E1CED853-8EF5-E54A-9305-F008F7D59C80}" type="presParOf" srcId="{56A89400-8501-0E4D-A436-60B8D7A0B57A}" destId="{E2AC30D1-0E7F-F746-8CAF-38B8F0A368DE}" srcOrd="0" destOrd="0" presId="urn:microsoft.com/office/officeart/2005/8/layout/hierarchy2"/>
    <dgm:cxn modelId="{77FA7E4E-657D-7142-81EC-5C192BC99261}" type="presParOf" srcId="{3CBB43B8-73FB-3E48-B816-0B326D858DBF}" destId="{2258CECC-8E05-FB4A-8157-0A834F08728F}" srcOrd="1" destOrd="0" presId="urn:microsoft.com/office/officeart/2005/8/layout/hierarchy2"/>
    <dgm:cxn modelId="{C3E291CD-1268-1648-9A1A-91D40ED19A39}" type="presParOf" srcId="{2258CECC-8E05-FB4A-8157-0A834F08728F}" destId="{CB3D2920-E95F-6F4C-A749-22378C20D45E}" srcOrd="0" destOrd="0" presId="urn:microsoft.com/office/officeart/2005/8/layout/hierarchy2"/>
    <dgm:cxn modelId="{B87FCCAD-2758-9146-B036-C35D42FB87AE}" type="presParOf" srcId="{2258CECC-8E05-FB4A-8157-0A834F08728F}" destId="{B24707FB-C873-474D-B4D1-5F3EC09E0AC4}" srcOrd="1" destOrd="0" presId="urn:microsoft.com/office/officeart/2005/8/layout/hierarchy2"/>
    <dgm:cxn modelId="{AFA5A099-870F-464A-874E-0DEEE9CE1E99}" type="presParOf" srcId="{B24707FB-C873-474D-B4D1-5F3EC09E0AC4}" destId="{16E5A9F5-00FD-6C48-84B3-0DDB38539BAD}" srcOrd="0" destOrd="0" presId="urn:microsoft.com/office/officeart/2005/8/layout/hierarchy2"/>
    <dgm:cxn modelId="{369B34CA-BF3E-7745-A2B5-CB4775092EBE}" type="presParOf" srcId="{16E5A9F5-00FD-6C48-84B3-0DDB38539BAD}" destId="{DFD9DBAD-05BC-8345-906A-B46868E0366B}" srcOrd="0" destOrd="0" presId="urn:microsoft.com/office/officeart/2005/8/layout/hierarchy2"/>
    <dgm:cxn modelId="{D3ECB5C7-5588-D84E-B2D0-1A4C763CEF56}" type="presParOf" srcId="{B24707FB-C873-474D-B4D1-5F3EC09E0AC4}" destId="{BCF00F88-5E7F-D74A-BA2A-4EAB3064B225}" srcOrd="1" destOrd="0" presId="urn:microsoft.com/office/officeart/2005/8/layout/hierarchy2"/>
    <dgm:cxn modelId="{B51290C9-AE8C-6945-B8C2-9C642C840143}" type="presParOf" srcId="{BCF00F88-5E7F-D74A-BA2A-4EAB3064B225}" destId="{D19B5717-170E-CA47-BC66-A665CCE7485C}" srcOrd="0" destOrd="0" presId="urn:microsoft.com/office/officeart/2005/8/layout/hierarchy2"/>
    <dgm:cxn modelId="{3C11EC84-6D6C-AD44-98B8-0997D7C993E4}" type="presParOf" srcId="{BCF00F88-5E7F-D74A-BA2A-4EAB3064B225}" destId="{25139C8F-213D-DB40-A321-7EBAE9AE2769}" srcOrd="1" destOrd="0" presId="urn:microsoft.com/office/officeart/2005/8/layout/hierarchy2"/>
    <dgm:cxn modelId="{89294035-8AAA-9F4C-9CEF-89E6DB911227}" type="presParOf" srcId="{B24707FB-C873-474D-B4D1-5F3EC09E0AC4}" destId="{6609EF44-4291-C14F-AAA4-B78FB71C18DD}" srcOrd="2" destOrd="0" presId="urn:microsoft.com/office/officeart/2005/8/layout/hierarchy2"/>
    <dgm:cxn modelId="{3F84CF7E-6FC7-EC48-B099-68F74E58492F}" type="presParOf" srcId="{6609EF44-4291-C14F-AAA4-B78FB71C18DD}" destId="{9BCCB6F5-4D01-B542-B33A-3566A525A7CF}" srcOrd="0" destOrd="0" presId="urn:microsoft.com/office/officeart/2005/8/layout/hierarchy2"/>
    <dgm:cxn modelId="{31D1FA74-11D7-1F47-9513-AF246CB82881}" type="presParOf" srcId="{B24707FB-C873-474D-B4D1-5F3EC09E0AC4}" destId="{DB10788F-E08E-D64E-98D8-01DF34692188}" srcOrd="3" destOrd="0" presId="urn:microsoft.com/office/officeart/2005/8/layout/hierarchy2"/>
    <dgm:cxn modelId="{45EBF09D-DA3E-A643-8863-6ADD1192C98C}" type="presParOf" srcId="{DB10788F-E08E-D64E-98D8-01DF34692188}" destId="{2A55DD08-7EEB-F142-A0D8-F34C92AC9793}" srcOrd="0" destOrd="0" presId="urn:microsoft.com/office/officeart/2005/8/layout/hierarchy2"/>
    <dgm:cxn modelId="{70A1DB57-A951-B643-A3BB-88725928842C}" type="presParOf" srcId="{DB10788F-E08E-D64E-98D8-01DF34692188}" destId="{EA0AAF5F-EA2B-B648-8872-E32320A8FA25}" srcOrd="1" destOrd="0" presId="urn:microsoft.com/office/officeart/2005/8/layout/hierarchy2"/>
    <dgm:cxn modelId="{504B304E-3BF1-D345-8BA3-46F0766E525A}" type="presParOf" srcId="{B24707FB-C873-474D-B4D1-5F3EC09E0AC4}" destId="{5B342B0E-DA54-0B4E-9DF6-52DF42FBD45B}" srcOrd="4" destOrd="0" presId="urn:microsoft.com/office/officeart/2005/8/layout/hierarchy2"/>
    <dgm:cxn modelId="{327EF055-865E-7746-AE8C-B29BF661420B}" type="presParOf" srcId="{5B342B0E-DA54-0B4E-9DF6-52DF42FBD45B}" destId="{37CEC432-2AB3-DA46-9641-8A80CC966E7B}" srcOrd="0" destOrd="0" presId="urn:microsoft.com/office/officeart/2005/8/layout/hierarchy2"/>
    <dgm:cxn modelId="{0D7DF448-3C21-B24F-80DD-E4223106871D}" type="presParOf" srcId="{B24707FB-C873-474D-B4D1-5F3EC09E0AC4}" destId="{BC1E9193-D853-A14B-8169-49E8805E376E}" srcOrd="5" destOrd="0" presId="urn:microsoft.com/office/officeart/2005/8/layout/hierarchy2"/>
    <dgm:cxn modelId="{454134E4-645E-AD4D-B9A0-92579AB1A22D}" type="presParOf" srcId="{BC1E9193-D853-A14B-8169-49E8805E376E}" destId="{3C8AB440-17EB-3E40-AD2F-B962BFFC8642}" srcOrd="0" destOrd="0" presId="urn:microsoft.com/office/officeart/2005/8/layout/hierarchy2"/>
    <dgm:cxn modelId="{F061E584-0539-A14E-AC91-F98AC6BE0E06}" type="presParOf" srcId="{BC1E9193-D853-A14B-8169-49E8805E376E}" destId="{491E2D0A-D024-B044-9D62-A71E0F49BA7F}" srcOrd="1" destOrd="0" presId="urn:microsoft.com/office/officeart/2005/8/layout/hierarchy2"/>
    <dgm:cxn modelId="{60663A3A-B449-EE41-9B71-4EF766D65D0B}" type="presParOf" srcId="{B24707FB-C873-474D-B4D1-5F3EC09E0AC4}" destId="{7CB01B26-8377-C84E-B1C8-CFE72ED69185}" srcOrd="6" destOrd="0" presId="urn:microsoft.com/office/officeart/2005/8/layout/hierarchy2"/>
    <dgm:cxn modelId="{2E148DAF-CEF1-A340-B205-9FBC760C55B9}" type="presParOf" srcId="{7CB01B26-8377-C84E-B1C8-CFE72ED69185}" destId="{9F6AE183-26DE-3248-A066-90051B713474}" srcOrd="0" destOrd="0" presId="urn:microsoft.com/office/officeart/2005/8/layout/hierarchy2"/>
    <dgm:cxn modelId="{379B5C92-0E44-2D4E-9D25-232A8DC4D517}" type="presParOf" srcId="{B24707FB-C873-474D-B4D1-5F3EC09E0AC4}" destId="{54E06D55-50C6-C742-8ED1-F83382FE1906}" srcOrd="7" destOrd="0" presId="urn:microsoft.com/office/officeart/2005/8/layout/hierarchy2"/>
    <dgm:cxn modelId="{A97B40AB-80AF-A84A-BAD8-D17BD7DD6597}" type="presParOf" srcId="{54E06D55-50C6-C742-8ED1-F83382FE1906}" destId="{4060D467-0134-A54B-A2E7-B70BF2767AA9}" srcOrd="0" destOrd="0" presId="urn:microsoft.com/office/officeart/2005/8/layout/hierarchy2"/>
    <dgm:cxn modelId="{3BA14E43-EA2C-BE4B-A951-2FEF97E3DCD6}" type="presParOf" srcId="{54E06D55-50C6-C742-8ED1-F83382FE1906}" destId="{E46B2805-A85B-9D41-B7CD-AE0A8FA56D19}" srcOrd="1" destOrd="0" presId="urn:microsoft.com/office/officeart/2005/8/layout/hierarchy2"/>
    <dgm:cxn modelId="{D18728C9-0799-8846-9C26-372C4351EDCB}" type="presParOf" srcId="{B24707FB-C873-474D-B4D1-5F3EC09E0AC4}" destId="{F6BDCD09-E338-B94A-ACEE-BCDEC731DAFC}" srcOrd="8" destOrd="0" presId="urn:microsoft.com/office/officeart/2005/8/layout/hierarchy2"/>
    <dgm:cxn modelId="{994623C8-C20E-B14F-95EC-6846A5975095}" type="presParOf" srcId="{F6BDCD09-E338-B94A-ACEE-BCDEC731DAFC}" destId="{50701A29-C52B-2045-8C48-F3E43717DC5E}" srcOrd="0" destOrd="0" presId="urn:microsoft.com/office/officeart/2005/8/layout/hierarchy2"/>
    <dgm:cxn modelId="{FA94A3A6-473A-0F47-A7BB-11E743033CE6}" type="presParOf" srcId="{B24707FB-C873-474D-B4D1-5F3EC09E0AC4}" destId="{1285164F-D91E-124D-81F1-E2FB7E31C87F}" srcOrd="9" destOrd="0" presId="urn:microsoft.com/office/officeart/2005/8/layout/hierarchy2"/>
    <dgm:cxn modelId="{73211FD2-FDB9-0441-9A88-F260F35D0F90}" type="presParOf" srcId="{1285164F-D91E-124D-81F1-E2FB7E31C87F}" destId="{FAA08C73-8305-5A41-B3CD-7ABCC12694EF}" srcOrd="0" destOrd="0" presId="urn:microsoft.com/office/officeart/2005/8/layout/hierarchy2"/>
    <dgm:cxn modelId="{83ADB7F1-923C-F849-AB56-83B6E82AE905}" type="presParOf" srcId="{1285164F-D91E-124D-81F1-E2FB7E31C87F}" destId="{EF866B73-8711-DF41-8657-F0D78552FB81}" srcOrd="1" destOrd="0" presId="urn:microsoft.com/office/officeart/2005/8/layout/hierarchy2"/>
    <dgm:cxn modelId="{7BA03A64-319D-074D-8322-9764ADDD54AC}" type="presParOf" srcId="{B24707FB-C873-474D-B4D1-5F3EC09E0AC4}" destId="{21FE4181-2F89-0443-9B72-FDD98482C42C}" srcOrd="10" destOrd="0" presId="urn:microsoft.com/office/officeart/2005/8/layout/hierarchy2"/>
    <dgm:cxn modelId="{130BB30F-E7D6-7746-B1E9-CD4CABCA1C62}" type="presParOf" srcId="{21FE4181-2F89-0443-9B72-FDD98482C42C}" destId="{76862205-7BDE-4A41-A436-83D2B1E24602}" srcOrd="0" destOrd="0" presId="urn:microsoft.com/office/officeart/2005/8/layout/hierarchy2"/>
    <dgm:cxn modelId="{F78BCE04-0354-A74D-A0D2-C06A64E53CA2}" type="presParOf" srcId="{B24707FB-C873-474D-B4D1-5F3EC09E0AC4}" destId="{ECEAAF59-4838-D847-9453-5291AB433BEE}" srcOrd="11" destOrd="0" presId="urn:microsoft.com/office/officeart/2005/8/layout/hierarchy2"/>
    <dgm:cxn modelId="{8955EED5-D817-3A47-A104-72B7F8B77804}" type="presParOf" srcId="{ECEAAF59-4838-D847-9453-5291AB433BEE}" destId="{BE8FE351-2FEC-DE45-A9C2-080056C4AC89}" srcOrd="0" destOrd="0" presId="urn:microsoft.com/office/officeart/2005/8/layout/hierarchy2"/>
    <dgm:cxn modelId="{2DB66F15-72D7-9B42-98BC-9960961DD935}" type="presParOf" srcId="{ECEAAF59-4838-D847-9453-5291AB433BEE}" destId="{4713FD0D-E6F6-F842-B130-263B4270FF42}" srcOrd="1" destOrd="0" presId="urn:microsoft.com/office/officeart/2005/8/layout/hierarchy2"/>
    <dgm:cxn modelId="{57827DE2-57EC-1D42-BBC9-B84926D666FF}" type="presParOf" srcId="{B24707FB-C873-474D-B4D1-5F3EC09E0AC4}" destId="{F9A2A9D6-77A7-2047-9239-A2F69ABF33AC}" srcOrd="12" destOrd="0" presId="urn:microsoft.com/office/officeart/2005/8/layout/hierarchy2"/>
    <dgm:cxn modelId="{B8BE3212-B39E-434A-A97B-BADCD1AC65D9}" type="presParOf" srcId="{F9A2A9D6-77A7-2047-9239-A2F69ABF33AC}" destId="{2C097F7B-009A-B244-A0E6-D87863BB4ECC}" srcOrd="0" destOrd="0" presId="urn:microsoft.com/office/officeart/2005/8/layout/hierarchy2"/>
    <dgm:cxn modelId="{899A8D88-212F-EC4E-8206-5A61A8D1338C}" type="presParOf" srcId="{B24707FB-C873-474D-B4D1-5F3EC09E0AC4}" destId="{975476EE-AF91-2B49-B883-1E1C830A62C4}" srcOrd="13" destOrd="0" presId="urn:microsoft.com/office/officeart/2005/8/layout/hierarchy2"/>
    <dgm:cxn modelId="{19498554-19F1-4B41-BB04-213112264F40}" type="presParOf" srcId="{975476EE-AF91-2B49-B883-1E1C830A62C4}" destId="{B2FCBC1A-B14D-DC40-901B-7EC77C717A34}" srcOrd="0" destOrd="0" presId="urn:microsoft.com/office/officeart/2005/8/layout/hierarchy2"/>
    <dgm:cxn modelId="{808FF221-FF83-BF44-8231-7A99DB7331AA}"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45D3C501-6BE2-DF4F-AFF6-1538F93C1E2A}" type="presOf" srcId="{DDB8E1C5-EDDC-6B4C-90FF-F324D86AF6BA}" destId="{F9A2A9D6-77A7-2047-9239-A2F69ABF33AC}" srcOrd="0" destOrd="0" presId="urn:microsoft.com/office/officeart/2005/8/layout/hierarchy2"/>
    <dgm:cxn modelId="{C2A9E30A-B37B-5643-800E-D0B1DD00DFCE}" srcId="{9BBD97BD-4873-7148-AE40-C336B51F19E2}" destId="{E2D69F1F-4C45-4B44-B05E-827A4D800328}" srcOrd="1" destOrd="0" parTransId="{EDECA82F-26DE-9B48-8B2C-E596682C74E3}" sibTransId="{6CCA54EA-03C7-1444-92A8-F03CDA31BFAF}"/>
    <dgm:cxn modelId="{83147110-993B-274D-8C93-C4A9E6CDB063}" type="presOf" srcId="{FAD09972-6C32-1A49-9510-244E42624032}" destId="{DFD9DBAD-05BC-8345-906A-B46868E0366B}" srcOrd="1" destOrd="0" presId="urn:microsoft.com/office/officeart/2005/8/layout/hierarchy2"/>
    <dgm:cxn modelId="{8848EE1D-E932-5A47-905F-E81C4606D26A}" srcId="{9BBD97BD-4873-7148-AE40-C336B51F19E2}" destId="{8B06DCB7-6D9C-D24A-ABCF-B832EB5E1B1A}" srcOrd="6" destOrd="0" parTransId="{DDB8E1C5-EDDC-6B4C-90FF-F324D86AF6BA}" sibTransId="{FFF5CEFA-4BEF-8241-AF29-2062B98904E6}"/>
    <dgm:cxn modelId="{F2DF991F-CE08-F240-8B5E-5553623143B0}" srcId="{2BA40614-B939-D841-B900-EA9911B05E3A}" destId="{9BBD97BD-4873-7148-AE40-C336B51F19E2}" srcOrd="0" destOrd="0" parTransId="{61A7CB88-ED4D-2444-AD48-33211A4DD0D8}" sibTransId="{DEA7FDCD-5C78-A446-9892-9788192DC467}"/>
    <dgm:cxn modelId="{5C048A29-F7C3-5844-A46E-309C5A029B5A}" type="presOf" srcId="{DDB8E1C5-EDDC-6B4C-90FF-F324D86AF6BA}" destId="{2C097F7B-009A-B244-A0E6-D87863BB4ECC}" srcOrd="1" destOrd="0" presId="urn:microsoft.com/office/officeart/2005/8/layout/hierarchy2"/>
    <dgm:cxn modelId="{9883F229-AEC8-4842-B23E-EADF6756ED3F}" type="presOf" srcId="{56AAA2EE-ACEC-9C4A-AC97-41407E82104F}" destId="{5B342B0E-DA54-0B4E-9DF6-52DF42FBD45B}" srcOrd="0" destOrd="0" presId="urn:microsoft.com/office/officeart/2005/8/layout/hierarchy2"/>
    <dgm:cxn modelId="{C567C02C-93D1-F040-9070-5D50883354EA}" type="presOf" srcId="{EDECA82F-26DE-9B48-8B2C-E596682C74E3}" destId="{6609EF44-4291-C14F-AAA4-B78FB71C18DD}" srcOrd="0" destOrd="0" presId="urn:microsoft.com/office/officeart/2005/8/layout/hierarchy2"/>
    <dgm:cxn modelId="{06586F38-9BB3-5442-8F4D-A7B6AD103E23}" type="presOf" srcId="{DBE5596A-A95C-0A49-ACBD-C57DEC6B6F84}" destId="{3C8AB440-17EB-3E40-AD2F-B962BFFC8642}" srcOrd="0"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A5321D3D-F3A1-DA41-A89C-5FE26AF11F65}" type="presOf" srcId="{EDECA82F-26DE-9B48-8B2C-E596682C74E3}" destId="{9BCCB6F5-4D01-B542-B33A-3566A525A7CF}" srcOrd="1" destOrd="0" presId="urn:microsoft.com/office/officeart/2005/8/layout/hierarchy2"/>
    <dgm:cxn modelId="{4C2C2760-C9BB-6B4F-840F-7A9CC1601332}" type="presOf" srcId="{B7FF30AC-8686-B847-8C01-7F811740330B}" destId="{21FE4181-2F89-0443-9B72-FDD98482C42C}" srcOrd="0" destOrd="0" presId="urn:microsoft.com/office/officeart/2005/8/layout/hierarchy2"/>
    <dgm:cxn modelId="{1BBC1262-4A84-5741-9BC1-C18C12BF4379}" type="presOf" srcId="{FAD09972-6C32-1A49-9510-244E42624032}" destId="{16E5A9F5-00FD-6C48-84B3-0DDB38539BAD}" srcOrd="0" destOrd="0" presId="urn:microsoft.com/office/officeart/2005/8/layout/hierarchy2"/>
    <dgm:cxn modelId="{86C2316A-DE91-3246-BF3F-3D00FF0D5897}" srcId="{9BBD97BD-4873-7148-AE40-C336B51F19E2}" destId="{7D570614-7F1A-C64E-9680-42191968A026}" srcOrd="5" destOrd="0" parTransId="{B7FF30AC-8686-B847-8C01-7F811740330B}" sibTransId="{A82DB404-A848-634E-873E-B1386FEEAFB3}"/>
    <dgm:cxn modelId="{FCE70071-3A9D-9B4B-A186-63C5839768ED}" type="presOf" srcId="{4558C3CB-F19F-AF4D-8ACC-BF4FE6C32850}" destId="{4060D467-0134-A54B-A2E7-B70BF2767AA9}" srcOrd="0" destOrd="0" presId="urn:microsoft.com/office/officeart/2005/8/layout/hierarchy2"/>
    <dgm:cxn modelId="{BEFB3F7E-1E74-904E-B607-26B32FDC76AE}" type="presOf" srcId="{B3933CA7-9444-B14A-8FA3-450EE6861E54}" destId="{F6BDCD09-E338-B94A-ACEE-BCDEC731DAFC}" srcOrd="0" destOrd="0" presId="urn:microsoft.com/office/officeart/2005/8/layout/hierarchy2"/>
    <dgm:cxn modelId="{74B99A85-C67E-C541-9C2C-2D16B457E2FB}" type="presOf" srcId="{E23CA53F-C723-864A-B214-2A46C0B8D535}" destId="{9F6AE183-26DE-3248-A066-90051B713474}" srcOrd="1" destOrd="0" presId="urn:microsoft.com/office/officeart/2005/8/layout/hierarchy2"/>
    <dgm:cxn modelId="{693FAC89-4BC4-454B-81C2-C07BF25C9415}" type="presOf" srcId="{B7FF30AC-8686-B847-8C01-7F811740330B}" destId="{76862205-7BDE-4A41-A436-83D2B1E24602}" srcOrd="1" destOrd="0" presId="urn:microsoft.com/office/officeart/2005/8/layout/hierarchy2"/>
    <dgm:cxn modelId="{2E07E08E-942A-D94B-9D18-D63DA3E5C111}" type="presOf" srcId="{2BA40614-B939-D841-B900-EA9911B05E3A}" destId="{FBB0B2F5-8580-4742-829E-2FEF84F96BB3}" srcOrd="0" destOrd="0" presId="urn:microsoft.com/office/officeart/2005/8/layout/hierarchy2"/>
    <dgm:cxn modelId="{9F0EE28F-7B24-BA4A-AD1B-0F1315E5004D}" type="presOf" srcId="{DE3EA25A-13F8-0A41-9566-2086CA0EB49C}" destId="{D19B5717-170E-CA47-BC66-A665CCE7485C}" srcOrd="0" destOrd="0" presId="urn:microsoft.com/office/officeart/2005/8/layout/hierarchy2"/>
    <dgm:cxn modelId="{14FA6098-BD2F-4143-AF3E-E416997B6380}" type="presOf" srcId="{61A7CB88-ED4D-2444-AD48-33211A4DD0D8}" destId="{56A89400-8501-0E4D-A436-60B8D7A0B57A}" srcOrd="0" destOrd="0" presId="urn:microsoft.com/office/officeart/2005/8/layout/hierarchy2"/>
    <dgm:cxn modelId="{1021739B-33DE-6341-9930-0B7C656E68C5}" type="presOf" srcId="{B3933CA7-9444-B14A-8FA3-450EE6861E54}" destId="{50701A29-C52B-2045-8C48-F3E43717DC5E}" srcOrd="1" destOrd="0" presId="urn:microsoft.com/office/officeart/2005/8/layout/hierarchy2"/>
    <dgm:cxn modelId="{DE8373A2-BA29-1541-8241-6FAD7B6D7F2A}" type="presOf" srcId="{9BBD97BD-4873-7148-AE40-C336B51F19E2}" destId="{CB3D2920-E95F-6F4C-A749-22378C20D45E}"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D5B14BAF-B96A-4146-8E61-4C6759768C0C}" type="presOf" srcId="{7D570614-7F1A-C64E-9680-42191968A026}" destId="{BE8FE351-2FEC-DE45-A9C2-080056C4AC89}" srcOrd="0" destOrd="0" presId="urn:microsoft.com/office/officeart/2005/8/layout/hierarchy2"/>
    <dgm:cxn modelId="{73717EAF-3315-FC49-96DF-1FD72EB942D0}" srcId="{9BBD97BD-4873-7148-AE40-C336B51F19E2}" destId="{30D777A4-34CE-9D41-B9D4-496ACDB1888D}" srcOrd="4" destOrd="0" parTransId="{B3933CA7-9444-B14A-8FA3-450EE6861E54}" sibTransId="{C5ABBB8B-5226-2C46-B6DE-2902EF314AAD}"/>
    <dgm:cxn modelId="{6A0582B8-5280-B74B-B9C4-FEF9F9302847}" srcId="{9BBD97BD-4873-7148-AE40-C336B51F19E2}" destId="{4558C3CB-F19F-AF4D-8ACC-BF4FE6C32850}" srcOrd="3" destOrd="0" parTransId="{E23CA53F-C723-864A-B214-2A46C0B8D535}" sibTransId="{79AAC409-D18B-D345-A640-FB88875EB883}"/>
    <dgm:cxn modelId="{1807F3C3-283C-FD4F-A2C6-5071772D87EB}" type="presOf" srcId="{E2D69F1F-4C45-4B44-B05E-827A4D800328}" destId="{2A55DD08-7EEB-F142-A0D8-F34C92AC9793}" srcOrd="0" destOrd="0" presId="urn:microsoft.com/office/officeart/2005/8/layout/hierarchy2"/>
    <dgm:cxn modelId="{3C0BEFD3-DBBB-7C40-B206-26977FFB3894}" type="presOf" srcId="{E23CA53F-C723-864A-B214-2A46C0B8D535}" destId="{7CB01B26-8377-C84E-B1C8-CFE72ED69185}" srcOrd="0" destOrd="0" presId="urn:microsoft.com/office/officeart/2005/8/layout/hierarchy2"/>
    <dgm:cxn modelId="{5AA333DB-BC0B-834D-B9DB-BF6CF94251B8}" type="presOf" srcId="{56AAA2EE-ACEC-9C4A-AC97-41407E82104F}" destId="{37CEC432-2AB3-DA46-9641-8A80CC966E7B}" srcOrd="1" destOrd="0" presId="urn:microsoft.com/office/officeart/2005/8/layout/hierarchy2"/>
    <dgm:cxn modelId="{C86E29E4-F638-2247-BB07-7FC5304F0D48}" type="presOf" srcId="{61A7CB88-ED4D-2444-AD48-33211A4DD0D8}" destId="{E2AC30D1-0E7F-F746-8CAF-38B8F0A368DE}" srcOrd="1" destOrd="0" presId="urn:microsoft.com/office/officeart/2005/8/layout/hierarchy2"/>
    <dgm:cxn modelId="{0339FCE6-830A-934B-90C3-D6DF3F74E3E3}" type="presOf" srcId="{EF34768A-1AEB-484B-A028-9DAFD9D33E43}" destId="{1965468F-BA68-654D-A2FC-AB9BF43A351C}" srcOrd="0" destOrd="0" presId="urn:microsoft.com/office/officeart/2005/8/layout/hierarchy2"/>
    <dgm:cxn modelId="{B4D4CEE9-B33D-1E40-B073-52766CDAE691}" type="presOf" srcId="{30D777A4-34CE-9D41-B9D4-496ACDB1888D}" destId="{FAA08C73-8305-5A41-B3CD-7ABCC12694EF}" srcOrd="0" destOrd="0" presId="urn:microsoft.com/office/officeart/2005/8/layout/hierarchy2"/>
    <dgm:cxn modelId="{5F8B5EEA-FA02-4547-8CE1-8C340D23F6FB}" type="presOf" srcId="{8B06DCB7-6D9C-D24A-ABCF-B832EB5E1B1A}" destId="{B2FCBC1A-B14D-DC40-901B-7EC77C717A34}" srcOrd="0"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67EB5409-DF95-1749-82DA-2CD3CC346B6F}" type="presParOf" srcId="{1965468F-BA68-654D-A2FC-AB9BF43A351C}" destId="{FAEB8138-F521-2849-87AD-405D947B835A}" srcOrd="0" destOrd="0" presId="urn:microsoft.com/office/officeart/2005/8/layout/hierarchy2"/>
    <dgm:cxn modelId="{85E8EBDF-9CD9-FF4D-915B-1F8CBB05470B}" type="presParOf" srcId="{FAEB8138-F521-2849-87AD-405D947B835A}" destId="{FBB0B2F5-8580-4742-829E-2FEF84F96BB3}" srcOrd="0" destOrd="0" presId="urn:microsoft.com/office/officeart/2005/8/layout/hierarchy2"/>
    <dgm:cxn modelId="{47EDB871-BBFB-2F4C-A5BA-D5BA41F1414F}" type="presParOf" srcId="{FAEB8138-F521-2849-87AD-405D947B835A}" destId="{3CBB43B8-73FB-3E48-B816-0B326D858DBF}" srcOrd="1" destOrd="0" presId="urn:microsoft.com/office/officeart/2005/8/layout/hierarchy2"/>
    <dgm:cxn modelId="{D16D319B-857F-1644-852D-AEE353300398}" type="presParOf" srcId="{3CBB43B8-73FB-3E48-B816-0B326D858DBF}" destId="{56A89400-8501-0E4D-A436-60B8D7A0B57A}" srcOrd="0" destOrd="0" presId="urn:microsoft.com/office/officeart/2005/8/layout/hierarchy2"/>
    <dgm:cxn modelId="{12CBB2FB-58F2-ED46-9D48-4E501E6AB123}" type="presParOf" srcId="{56A89400-8501-0E4D-A436-60B8D7A0B57A}" destId="{E2AC30D1-0E7F-F746-8CAF-38B8F0A368DE}" srcOrd="0" destOrd="0" presId="urn:microsoft.com/office/officeart/2005/8/layout/hierarchy2"/>
    <dgm:cxn modelId="{67E499CE-5964-0140-B07F-F351F1949966}" type="presParOf" srcId="{3CBB43B8-73FB-3E48-B816-0B326D858DBF}" destId="{2258CECC-8E05-FB4A-8157-0A834F08728F}" srcOrd="1" destOrd="0" presId="urn:microsoft.com/office/officeart/2005/8/layout/hierarchy2"/>
    <dgm:cxn modelId="{00E47020-8C92-E44F-8144-F4AF7A7C337C}" type="presParOf" srcId="{2258CECC-8E05-FB4A-8157-0A834F08728F}" destId="{CB3D2920-E95F-6F4C-A749-22378C20D45E}" srcOrd="0" destOrd="0" presId="urn:microsoft.com/office/officeart/2005/8/layout/hierarchy2"/>
    <dgm:cxn modelId="{763B150F-92A2-0149-A81B-471D373E964C}" type="presParOf" srcId="{2258CECC-8E05-FB4A-8157-0A834F08728F}" destId="{B24707FB-C873-474D-B4D1-5F3EC09E0AC4}" srcOrd="1" destOrd="0" presId="urn:microsoft.com/office/officeart/2005/8/layout/hierarchy2"/>
    <dgm:cxn modelId="{ED3F3101-A146-B54E-A2A0-EF9D1093AD38}" type="presParOf" srcId="{B24707FB-C873-474D-B4D1-5F3EC09E0AC4}" destId="{16E5A9F5-00FD-6C48-84B3-0DDB38539BAD}" srcOrd="0" destOrd="0" presId="urn:microsoft.com/office/officeart/2005/8/layout/hierarchy2"/>
    <dgm:cxn modelId="{BB8331AC-AEA9-B948-91AF-CB5639DD4854}" type="presParOf" srcId="{16E5A9F5-00FD-6C48-84B3-0DDB38539BAD}" destId="{DFD9DBAD-05BC-8345-906A-B46868E0366B}" srcOrd="0" destOrd="0" presId="urn:microsoft.com/office/officeart/2005/8/layout/hierarchy2"/>
    <dgm:cxn modelId="{84B14A88-178A-8942-AC3D-3FCAB0AC456D}" type="presParOf" srcId="{B24707FB-C873-474D-B4D1-5F3EC09E0AC4}" destId="{BCF00F88-5E7F-D74A-BA2A-4EAB3064B225}" srcOrd="1" destOrd="0" presId="urn:microsoft.com/office/officeart/2005/8/layout/hierarchy2"/>
    <dgm:cxn modelId="{9533C9DE-666C-DA4B-AF32-CF98D29C2213}" type="presParOf" srcId="{BCF00F88-5E7F-D74A-BA2A-4EAB3064B225}" destId="{D19B5717-170E-CA47-BC66-A665CCE7485C}" srcOrd="0" destOrd="0" presId="urn:microsoft.com/office/officeart/2005/8/layout/hierarchy2"/>
    <dgm:cxn modelId="{B95A246F-2382-2D45-A348-CDCEB27A0ACC}" type="presParOf" srcId="{BCF00F88-5E7F-D74A-BA2A-4EAB3064B225}" destId="{25139C8F-213D-DB40-A321-7EBAE9AE2769}" srcOrd="1" destOrd="0" presId="urn:microsoft.com/office/officeart/2005/8/layout/hierarchy2"/>
    <dgm:cxn modelId="{7747D8D9-25A6-5542-AF0C-1F56963C4FA3}" type="presParOf" srcId="{B24707FB-C873-474D-B4D1-5F3EC09E0AC4}" destId="{6609EF44-4291-C14F-AAA4-B78FB71C18DD}" srcOrd="2" destOrd="0" presId="urn:microsoft.com/office/officeart/2005/8/layout/hierarchy2"/>
    <dgm:cxn modelId="{CA59D388-6C1F-D744-BE2A-973997B78FF3}" type="presParOf" srcId="{6609EF44-4291-C14F-AAA4-B78FB71C18DD}" destId="{9BCCB6F5-4D01-B542-B33A-3566A525A7CF}" srcOrd="0" destOrd="0" presId="urn:microsoft.com/office/officeart/2005/8/layout/hierarchy2"/>
    <dgm:cxn modelId="{EAF843F3-E0B5-1C4B-BB1E-C810EA5B5554}" type="presParOf" srcId="{B24707FB-C873-474D-B4D1-5F3EC09E0AC4}" destId="{DB10788F-E08E-D64E-98D8-01DF34692188}" srcOrd="3" destOrd="0" presId="urn:microsoft.com/office/officeart/2005/8/layout/hierarchy2"/>
    <dgm:cxn modelId="{3F4A03C7-2E71-534C-B6D7-74ECF37F6E50}" type="presParOf" srcId="{DB10788F-E08E-D64E-98D8-01DF34692188}" destId="{2A55DD08-7EEB-F142-A0D8-F34C92AC9793}" srcOrd="0" destOrd="0" presId="urn:microsoft.com/office/officeart/2005/8/layout/hierarchy2"/>
    <dgm:cxn modelId="{8251816F-4404-FF4C-BB89-472F1455BA7D}" type="presParOf" srcId="{DB10788F-E08E-D64E-98D8-01DF34692188}" destId="{EA0AAF5F-EA2B-B648-8872-E32320A8FA25}" srcOrd="1" destOrd="0" presId="urn:microsoft.com/office/officeart/2005/8/layout/hierarchy2"/>
    <dgm:cxn modelId="{3F5A4769-8C7F-044F-9965-0E6DD8D703EB}" type="presParOf" srcId="{B24707FB-C873-474D-B4D1-5F3EC09E0AC4}" destId="{5B342B0E-DA54-0B4E-9DF6-52DF42FBD45B}" srcOrd="4" destOrd="0" presId="urn:microsoft.com/office/officeart/2005/8/layout/hierarchy2"/>
    <dgm:cxn modelId="{15F0FC17-4354-754C-9BF3-C19F7429FF89}" type="presParOf" srcId="{5B342B0E-DA54-0B4E-9DF6-52DF42FBD45B}" destId="{37CEC432-2AB3-DA46-9641-8A80CC966E7B}" srcOrd="0" destOrd="0" presId="urn:microsoft.com/office/officeart/2005/8/layout/hierarchy2"/>
    <dgm:cxn modelId="{5304E13B-71F0-5A4D-8E53-F7CE91803265}" type="presParOf" srcId="{B24707FB-C873-474D-B4D1-5F3EC09E0AC4}" destId="{BC1E9193-D853-A14B-8169-49E8805E376E}" srcOrd="5" destOrd="0" presId="urn:microsoft.com/office/officeart/2005/8/layout/hierarchy2"/>
    <dgm:cxn modelId="{6542F962-5534-2746-9A1C-601230A99F88}" type="presParOf" srcId="{BC1E9193-D853-A14B-8169-49E8805E376E}" destId="{3C8AB440-17EB-3E40-AD2F-B962BFFC8642}" srcOrd="0" destOrd="0" presId="urn:microsoft.com/office/officeart/2005/8/layout/hierarchy2"/>
    <dgm:cxn modelId="{C6B6982F-D03B-794D-AEA9-55FE2D7B6A71}" type="presParOf" srcId="{BC1E9193-D853-A14B-8169-49E8805E376E}" destId="{491E2D0A-D024-B044-9D62-A71E0F49BA7F}" srcOrd="1" destOrd="0" presId="urn:microsoft.com/office/officeart/2005/8/layout/hierarchy2"/>
    <dgm:cxn modelId="{2F3191F6-738E-7040-90F7-4A4418406F62}" type="presParOf" srcId="{B24707FB-C873-474D-B4D1-5F3EC09E0AC4}" destId="{7CB01B26-8377-C84E-B1C8-CFE72ED69185}" srcOrd="6" destOrd="0" presId="urn:microsoft.com/office/officeart/2005/8/layout/hierarchy2"/>
    <dgm:cxn modelId="{FCDC4F9E-3DCE-A445-9271-4D266731073E}" type="presParOf" srcId="{7CB01B26-8377-C84E-B1C8-CFE72ED69185}" destId="{9F6AE183-26DE-3248-A066-90051B713474}" srcOrd="0" destOrd="0" presId="urn:microsoft.com/office/officeart/2005/8/layout/hierarchy2"/>
    <dgm:cxn modelId="{D553BB0F-3FBB-A344-89DD-1261329B11EC}" type="presParOf" srcId="{B24707FB-C873-474D-B4D1-5F3EC09E0AC4}" destId="{54E06D55-50C6-C742-8ED1-F83382FE1906}" srcOrd="7" destOrd="0" presId="urn:microsoft.com/office/officeart/2005/8/layout/hierarchy2"/>
    <dgm:cxn modelId="{16ECEDFA-4C0B-5B4F-BAAE-A98D111A8AE4}" type="presParOf" srcId="{54E06D55-50C6-C742-8ED1-F83382FE1906}" destId="{4060D467-0134-A54B-A2E7-B70BF2767AA9}" srcOrd="0" destOrd="0" presId="urn:microsoft.com/office/officeart/2005/8/layout/hierarchy2"/>
    <dgm:cxn modelId="{CF16921A-A489-5F4A-8816-9B2AB194C0E5}" type="presParOf" srcId="{54E06D55-50C6-C742-8ED1-F83382FE1906}" destId="{E46B2805-A85B-9D41-B7CD-AE0A8FA56D19}" srcOrd="1" destOrd="0" presId="urn:microsoft.com/office/officeart/2005/8/layout/hierarchy2"/>
    <dgm:cxn modelId="{946F5B21-E956-4942-9024-68BBCA167FF5}" type="presParOf" srcId="{B24707FB-C873-474D-B4D1-5F3EC09E0AC4}" destId="{F6BDCD09-E338-B94A-ACEE-BCDEC731DAFC}" srcOrd="8" destOrd="0" presId="urn:microsoft.com/office/officeart/2005/8/layout/hierarchy2"/>
    <dgm:cxn modelId="{4BD78B7A-6FA0-4A4E-B42F-BD9AE3743019}" type="presParOf" srcId="{F6BDCD09-E338-B94A-ACEE-BCDEC731DAFC}" destId="{50701A29-C52B-2045-8C48-F3E43717DC5E}" srcOrd="0" destOrd="0" presId="urn:microsoft.com/office/officeart/2005/8/layout/hierarchy2"/>
    <dgm:cxn modelId="{C214C47D-E0CC-D54A-884C-36A7F300E71C}" type="presParOf" srcId="{B24707FB-C873-474D-B4D1-5F3EC09E0AC4}" destId="{1285164F-D91E-124D-81F1-E2FB7E31C87F}" srcOrd="9" destOrd="0" presId="urn:microsoft.com/office/officeart/2005/8/layout/hierarchy2"/>
    <dgm:cxn modelId="{B9E9DDE0-D5DC-7C48-B72A-311F7ECF1910}" type="presParOf" srcId="{1285164F-D91E-124D-81F1-E2FB7E31C87F}" destId="{FAA08C73-8305-5A41-B3CD-7ABCC12694EF}" srcOrd="0" destOrd="0" presId="urn:microsoft.com/office/officeart/2005/8/layout/hierarchy2"/>
    <dgm:cxn modelId="{C1489F3B-D61E-2D4E-89B9-CBE6EF21B749}" type="presParOf" srcId="{1285164F-D91E-124D-81F1-E2FB7E31C87F}" destId="{EF866B73-8711-DF41-8657-F0D78552FB81}" srcOrd="1" destOrd="0" presId="urn:microsoft.com/office/officeart/2005/8/layout/hierarchy2"/>
    <dgm:cxn modelId="{034EEC19-011F-BE4F-AFA9-3C93D66E8D1D}" type="presParOf" srcId="{B24707FB-C873-474D-B4D1-5F3EC09E0AC4}" destId="{21FE4181-2F89-0443-9B72-FDD98482C42C}" srcOrd="10" destOrd="0" presId="urn:microsoft.com/office/officeart/2005/8/layout/hierarchy2"/>
    <dgm:cxn modelId="{9C551F1C-E23E-DC4E-AFB3-BBC53CDF0C8A}" type="presParOf" srcId="{21FE4181-2F89-0443-9B72-FDD98482C42C}" destId="{76862205-7BDE-4A41-A436-83D2B1E24602}" srcOrd="0" destOrd="0" presId="urn:microsoft.com/office/officeart/2005/8/layout/hierarchy2"/>
    <dgm:cxn modelId="{22D846B4-AC65-7A42-8B79-66985922CA86}" type="presParOf" srcId="{B24707FB-C873-474D-B4D1-5F3EC09E0AC4}" destId="{ECEAAF59-4838-D847-9453-5291AB433BEE}" srcOrd="11" destOrd="0" presId="urn:microsoft.com/office/officeart/2005/8/layout/hierarchy2"/>
    <dgm:cxn modelId="{9C16EF11-6E58-444E-9A9F-6F8997D633C0}" type="presParOf" srcId="{ECEAAF59-4838-D847-9453-5291AB433BEE}" destId="{BE8FE351-2FEC-DE45-A9C2-080056C4AC89}" srcOrd="0" destOrd="0" presId="urn:microsoft.com/office/officeart/2005/8/layout/hierarchy2"/>
    <dgm:cxn modelId="{3DB90B7C-8D35-B442-B2A1-FD1833BAEFDB}" type="presParOf" srcId="{ECEAAF59-4838-D847-9453-5291AB433BEE}" destId="{4713FD0D-E6F6-F842-B130-263B4270FF42}" srcOrd="1" destOrd="0" presId="urn:microsoft.com/office/officeart/2005/8/layout/hierarchy2"/>
    <dgm:cxn modelId="{012E6ABB-854A-E941-992D-A12A2026945B}" type="presParOf" srcId="{B24707FB-C873-474D-B4D1-5F3EC09E0AC4}" destId="{F9A2A9D6-77A7-2047-9239-A2F69ABF33AC}" srcOrd="12" destOrd="0" presId="urn:microsoft.com/office/officeart/2005/8/layout/hierarchy2"/>
    <dgm:cxn modelId="{42599DCF-EFFF-7344-8880-1CC3C430229D}" type="presParOf" srcId="{F9A2A9D6-77A7-2047-9239-A2F69ABF33AC}" destId="{2C097F7B-009A-B244-A0E6-D87863BB4ECC}" srcOrd="0" destOrd="0" presId="urn:microsoft.com/office/officeart/2005/8/layout/hierarchy2"/>
    <dgm:cxn modelId="{E9D7A635-E5EA-E542-9E21-45E86B1A9090}" type="presParOf" srcId="{B24707FB-C873-474D-B4D1-5F3EC09E0AC4}" destId="{975476EE-AF91-2B49-B883-1E1C830A62C4}" srcOrd="13" destOrd="0" presId="urn:microsoft.com/office/officeart/2005/8/layout/hierarchy2"/>
    <dgm:cxn modelId="{D3F91ACC-91FF-4146-88A3-9DC8D4DF8E20}" type="presParOf" srcId="{975476EE-AF91-2B49-B883-1E1C830A62C4}" destId="{B2FCBC1A-B14D-DC40-901B-7EC77C717A34}" srcOrd="0" destOrd="0" presId="urn:microsoft.com/office/officeart/2005/8/layout/hierarchy2"/>
    <dgm:cxn modelId="{7D1CE72E-03AD-A140-9958-C5E22B6B11FD}"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745DDF04-5E01-0044-A491-838499417575}" type="presOf" srcId="{B3933CA7-9444-B14A-8FA3-450EE6861E54}" destId="{F6BDCD09-E338-B94A-ACEE-BCDEC731DAFC}" srcOrd="0" destOrd="0" presId="urn:microsoft.com/office/officeart/2005/8/layout/hierarchy2"/>
    <dgm:cxn modelId="{C2A9E30A-B37B-5643-800E-D0B1DD00DFCE}" srcId="{9BBD97BD-4873-7148-AE40-C336B51F19E2}" destId="{E2D69F1F-4C45-4B44-B05E-827A4D800328}" srcOrd="1" destOrd="0" parTransId="{EDECA82F-26DE-9B48-8B2C-E596682C74E3}" sibTransId="{6CCA54EA-03C7-1444-92A8-F03CDA31BFAF}"/>
    <dgm:cxn modelId="{C0982A17-69FA-5F4C-BC2D-4A5FC60A2D84}" type="presOf" srcId="{2BA40614-B939-D841-B900-EA9911B05E3A}" destId="{FBB0B2F5-8580-4742-829E-2FEF84F96BB3}" srcOrd="0" destOrd="0" presId="urn:microsoft.com/office/officeart/2005/8/layout/hierarchy2"/>
    <dgm:cxn modelId="{6ED05417-2C5A-844B-A73A-2321E983CC69}" type="presOf" srcId="{DDB8E1C5-EDDC-6B4C-90FF-F324D86AF6BA}" destId="{2C097F7B-009A-B244-A0E6-D87863BB4ECC}" srcOrd="1" destOrd="0" presId="urn:microsoft.com/office/officeart/2005/8/layout/hierarchy2"/>
    <dgm:cxn modelId="{8848EE1D-E932-5A47-905F-E81C4606D26A}" srcId="{9BBD97BD-4873-7148-AE40-C336B51F19E2}" destId="{8B06DCB7-6D9C-D24A-ABCF-B832EB5E1B1A}" srcOrd="6" destOrd="0" parTransId="{DDB8E1C5-EDDC-6B4C-90FF-F324D86AF6BA}" sibTransId="{FFF5CEFA-4BEF-8241-AF29-2062B98904E6}"/>
    <dgm:cxn modelId="{F2DF991F-CE08-F240-8B5E-5553623143B0}" srcId="{2BA40614-B939-D841-B900-EA9911B05E3A}" destId="{9BBD97BD-4873-7148-AE40-C336B51F19E2}" srcOrd="0" destOrd="0" parTransId="{61A7CB88-ED4D-2444-AD48-33211A4DD0D8}" sibTransId="{DEA7FDCD-5C78-A446-9892-9788192DC467}"/>
    <dgm:cxn modelId="{DA9FCA21-A837-594A-87E4-C808F4D47226}" type="presOf" srcId="{B7FF30AC-8686-B847-8C01-7F811740330B}" destId="{76862205-7BDE-4A41-A436-83D2B1E24602}" srcOrd="1" destOrd="0" presId="urn:microsoft.com/office/officeart/2005/8/layout/hierarchy2"/>
    <dgm:cxn modelId="{AAC45637-D5D9-1841-A439-3548285C3105}" type="presOf" srcId="{61A7CB88-ED4D-2444-AD48-33211A4DD0D8}" destId="{56A89400-8501-0E4D-A436-60B8D7A0B57A}" srcOrd="0" destOrd="0" presId="urn:microsoft.com/office/officeart/2005/8/layout/hierarchy2"/>
    <dgm:cxn modelId="{09288239-F856-5E49-A313-C3890CAC6EFB}" type="presOf" srcId="{EDECA82F-26DE-9B48-8B2C-E596682C74E3}" destId="{9BCCB6F5-4D01-B542-B33A-3566A525A7CF}" srcOrd="1"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8ED66D5B-33E0-144B-AFE6-0538B39ED182}" type="presOf" srcId="{8B06DCB7-6D9C-D24A-ABCF-B832EB5E1B1A}" destId="{B2FCBC1A-B14D-DC40-901B-7EC77C717A34}" srcOrd="0" destOrd="0" presId="urn:microsoft.com/office/officeart/2005/8/layout/hierarchy2"/>
    <dgm:cxn modelId="{FECA6B5C-D6D3-BD43-AC54-3DE2A20A4E36}" type="presOf" srcId="{B7FF30AC-8686-B847-8C01-7F811740330B}" destId="{21FE4181-2F89-0443-9B72-FDD98482C42C}" srcOrd="0" destOrd="0" presId="urn:microsoft.com/office/officeart/2005/8/layout/hierarchy2"/>
    <dgm:cxn modelId="{04B5005D-6739-364B-8079-85FCD598FC49}" type="presOf" srcId="{EF34768A-1AEB-484B-A028-9DAFD9D33E43}" destId="{1965468F-BA68-654D-A2FC-AB9BF43A351C}" srcOrd="0" destOrd="0" presId="urn:microsoft.com/office/officeart/2005/8/layout/hierarchy2"/>
    <dgm:cxn modelId="{00EA4243-A396-234C-91A8-A9DD5A2F1F6B}" type="presOf" srcId="{E23CA53F-C723-864A-B214-2A46C0B8D535}" destId="{9F6AE183-26DE-3248-A066-90051B713474}" srcOrd="1" destOrd="0" presId="urn:microsoft.com/office/officeart/2005/8/layout/hierarchy2"/>
    <dgm:cxn modelId="{5D1B6565-EE80-2845-8CD3-C6776EE722D1}" type="presOf" srcId="{7D570614-7F1A-C64E-9680-42191968A026}" destId="{BE8FE351-2FEC-DE45-A9C2-080056C4AC89}" srcOrd="0" destOrd="0" presId="urn:microsoft.com/office/officeart/2005/8/layout/hierarchy2"/>
    <dgm:cxn modelId="{1E1F9B65-D5EE-4844-B3EB-0AFF28F47D7B}" type="presOf" srcId="{DBE5596A-A95C-0A49-ACBD-C57DEC6B6F84}" destId="{3C8AB440-17EB-3E40-AD2F-B962BFFC8642}" srcOrd="0" destOrd="0" presId="urn:microsoft.com/office/officeart/2005/8/layout/hierarchy2"/>
    <dgm:cxn modelId="{86C2316A-DE91-3246-BF3F-3D00FF0D5897}" srcId="{9BBD97BD-4873-7148-AE40-C336B51F19E2}" destId="{7D570614-7F1A-C64E-9680-42191968A026}" srcOrd="5" destOrd="0" parTransId="{B7FF30AC-8686-B847-8C01-7F811740330B}" sibTransId="{A82DB404-A848-634E-873E-B1386FEEAFB3}"/>
    <dgm:cxn modelId="{508B3A76-AB7F-324D-BCE7-F5F19F172CEA}" type="presOf" srcId="{56AAA2EE-ACEC-9C4A-AC97-41407E82104F}" destId="{37CEC432-2AB3-DA46-9641-8A80CC966E7B}" srcOrd="1" destOrd="0" presId="urn:microsoft.com/office/officeart/2005/8/layout/hierarchy2"/>
    <dgm:cxn modelId="{2A537857-7348-6443-B186-DB474EAD22F1}" type="presOf" srcId="{FAD09972-6C32-1A49-9510-244E42624032}" destId="{DFD9DBAD-05BC-8345-906A-B46868E0366B}" srcOrd="1" destOrd="0" presId="urn:microsoft.com/office/officeart/2005/8/layout/hierarchy2"/>
    <dgm:cxn modelId="{0ADAC85A-6316-3E43-B42C-CC3D7EC326C5}" type="presOf" srcId="{DDB8E1C5-EDDC-6B4C-90FF-F324D86AF6BA}" destId="{F9A2A9D6-77A7-2047-9239-A2F69ABF33AC}" srcOrd="0" destOrd="0" presId="urn:microsoft.com/office/officeart/2005/8/layout/hierarchy2"/>
    <dgm:cxn modelId="{7D16E385-5F17-454B-B1B0-B03CE17F48A8}" type="presOf" srcId="{30D777A4-34CE-9D41-B9D4-496ACDB1888D}" destId="{FAA08C73-8305-5A41-B3CD-7ABCC12694EF}" srcOrd="0" destOrd="0" presId="urn:microsoft.com/office/officeart/2005/8/layout/hierarchy2"/>
    <dgm:cxn modelId="{A5A1D48B-8F77-D545-8AB5-F1C5A2255257}" type="presOf" srcId="{4558C3CB-F19F-AF4D-8ACC-BF4FE6C32850}" destId="{4060D467-0134-A54B-A2E7-B70BF2767AA9}"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73717EAF-3315-FC49-96DF-1FD72EB942D0}" srcId="{9BBD97BD-4873-7148-AE40-C336B51F19E2}" destId="{30D777A4-34CE-9D41-B9D4-496ACDB1888D}" srcOrd="4" destOrd="0" parTransId="{B3933CA7-9444-B14A-8FA3-450EE6861E54}" sibTransId="{C5ABBB8B-5226-2C46-B6DE-2902EF314AAD}"/>
    <dgm:cxn modelId="{295C2FB2-79A6-B24A-B26D-4A56C336AEB3}" type="presOf" srcId="{E2D69F1F-4C45-4B44-B05E-827A4D800328}" destId="{2A55DD08-7EEB-F142-A0D8-F34C92AC9793}" srcOrd="0" destOrd="0" presId="urn:microsoft.com/office/officeart/2005/8/layout/hierarchy2"/>
    <dgm:cxn modelId="{CBC3D5B6-A716-F24F-9815-39F3EF864C10}" type="presOf" srcId="{56AAA2EE-ACEC-9C4A-AC97-41407E82104F}" destId="{5B342B0E-DA54-0B4E-9DF6-52DF42FBD45B}" srcOrd="0" destOrd="0" presId="urn:microsoft.com/office/officeart/2005/8/layout/hierarchy2"/>
    <dgm:cxn modelId="{6A0582B8-5280-B74B-B9C4-FEF9F9302847}" srcId="{9BBD97BD-4873-7148-AE40-C336B51F19E2}" destId="{4558C3CB-F19F-AF4D-8ACC-BF4FE6C32850}" srcOrd="3" destOrd="0" parTransId="{E23CA53F-C723-864A-B214-2A46C0B8D535}" sibTransId="{79AAC409-D18B-D345-A640-FB88875EB883}"/>
    <dgm:cxn modelId="{5700B8BE-46DB-7E40-B82A-FC63B9DF0282}" type="presOf" srcId="{B3933CA7-9444-B14A-8FA3-450EE6861E54}" destId="{50701A29-C52B-2045-8C48-F3E43717DC5E}" srcOrd="1" destOrd="0" presId="urn:microsoft.com/office/officeart/2005/8/layout/hierarchy2"/>
    <dgm:cxn modelId="{8266AFC1-90F6-DE47-BFFA-BF1EC9E3FDA8}" type="presOf" srcId="{E23CA53F-C723-864A-B214-2A46C0B8D535}" destId="{7CB01B26-8377-C84E-B1C8-CFE72ED69185}" srcOrd="0" destOrd="0" presId="urn:microsoft.com/office/officeart/2005/8/layout/hierarchy2"/>
    <dgm:cxn modelId="{62CD22C5-D764-EE4D-A68B-2D62123FAAFE}" type="presOf" srcId="{FAD09972-6C32-1A49-9510-244E42624032}" destId="{16E5A9F5-00FD-6C48-84B3-0DDB38539BAD}" srcOrd="0" destOrd="0" presId="urn:microsoft.com/office/officeart/2005/8/layout/hierarchy2"/>
    <dgm:cxn modelId="{C4F0BCC6-7CB8-0845-999B-2DD75AB471B9}" type="presOf" srcId="{EDECA82F-26DE-9B48-8B2C-E596682C74E3}" destId="{6609EF44-4291-C14F-AAA4-B78FB71C18DD}" srcOrd="0" destOrd="0" presId="urn:microsoft.com/office/officeart/2005/8/layout/hierarchy2"/>
    <dgm:cxn modelId="{8BEB21CE-D44C-2340-9721-07A69CD69C0C}" type="presOf" srcId="{DE3EA25A-13F8-0A41-9566-2086CA0EB49C}" destId="{D19B5717-170E-CA47-BC66-A665CCE7485C}" srcOrd="0" destOrd="0" presId="urn:microsoft.com/office/officeart/2005/8/layout/hierarchy2"/>
    <dgm:cxn modelId="{60CF15D0-228C-454C-9928-F665BEBB116A}" type="presOf" srcId="{61A7CB88-ED4D-2444-AD48-33211A4DD0D8}" destId="{E2AC30D1-0E7F-F746-8CAF-38B8F0A368DE}" srcOrd="1" destOrd="0" presId="urn:microsoft.com/office/officeart/2005/8/layout/hierarchy2"/>
    <dgm:cxn modelId="{BCB8AADB-F6ED-5E4E-BFA4-B4690AE1E445}" type="presOf" srcId="{9BBD97BD-4873-7148-AE40-C336B51F19E2}" destId="{CB3D2920-E95F-6F4C-A749-22378C20D45E}" srcOrd="0"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71844E67-5034-564B-B624-33D666818759}" type="presParOf" srcId="{1965468F-BA68-654D-A2FC-AB9BF43A351C}" destId="{FAEB8138-F521-2849-87AD-405D947B835A}" srcOrd="0" destOrd="0" presId="urn:microsoft.com/office/officeart/2005/8/layout/hierarchy2"/>
    <dgm:cxn modelId="{79185276-E25C-204B-94B4-1E7BED7A8891}" type="presParOf" srcId="{FAEB8138-F521-2849-87AD-405D947B835A}" destId="{FBB0B2F5-8580-4742-829E-2FEF84F96BB3}" srcOrd="0" destOrd="0" presId="urn:microsoft.com/office/officeart/2005/8/layout/hierarchy2"/>
    <dgm:cxn modelId="{F5E2B614-AE90-794D-ABC0-272A448D9EF3}" type="presParOf" srcId="{FAEB8138-F521-2849-87AD-405D947B835A}" destId="{3CBB43B8-73FB-3E48-B816-0B326D858DBF}" srcOrd="1" destOrd="0" presId="urn:microsoft.com/office/officeart/2005/8/layout/hierarchy2"/>
    <dgm:cxn modelId="{FB89DAEE-A73C-D349-AE49-0F52E0795E01}" type="presParOf" srcId="{3CBB43B8-73FB-3E48-B816-0B326D858DBF}" destId="{56A89400-8501-0E4D-A436-60B8D7A0B57A}" srcOrd="0" destOrd="0" presId="urn:microsoft.com/office/officeart/2005/8/layout/hierarchy2"/>
    <dgm:cxn modelId="{EC3C934F-EC58-CE49-AB84-CCC24CAB269E}" type="presParOf" srcId="{56A89400-8501-0E4D-A436-60B8D7A0B57A}" destId="{E2AC30D1-0E7F-F746-8CAF-38B8F0A368DE}" srcOrd="0" destOrd="0" presId="urn:microsoft.com/office/officeart/2005/8/layout/hierarchy2"/>
    <dgm:cxn modelId="{ACFF8081-A8A5-8247-A32D-5BA3E0002135}" type="presParOf" srcId="{3CBB43B8-73FB-3E48-B816-0B326D858DBF}" destId="{2258CECC-8E05-FB4A-8157-0A834F08728F}" srcOrd="1" destOrd="0" presId="urn:microsoft.com/office/officeart/2005/8/layout/hierarchy2"/>
    <dgm:cxn modelId="{BCB2D0A1-B50E-2442-AA2F-6748DE44EFBC}" type="presParOf" srcId="{2258CECC-8E05-FB4A-8157-0A834F08728F}" destId="{CB3D2920-E95F-6F4C-A749-22378C20D45E}" srcOrd="0" destOrd="0" presId="urn:microsoft.com/office/officeart/2005/8/layout/hierarchy2"/>
    <dgm:cxn modelId="{FFFCE3E1-E7E5-0547-B8AB-53B212701F37}" type="presParOf" srcId="{2258CECC-8E05-FB4A-8157-0A834F08728F}" destId="{B24707FB-C873-474D-B4D1-5F3EC09E0AC4}" srcOrd="1" destOrd="0" presId="urn:microsoft.com/office/officeart/2005/8/layout/hierarchy2"/>
    <dgm:cxn modelId="{DF757741-4DF0-1E41-86A5-E679CA123E15}" type="presParOf" srcId="{B24707FB-C873-474D-B4D1-5F3EC09E0AC4}" destId="{16E5A9F5-00FD-6C48-84B3-0DDB38539BAD}" srcOrd="0" destOrd="0" presId="urn:microsoft.com/office/officeart/2005/8/layout/hierarchy2"/>
    <dgm:cxn modelId="{7AD4B7BD-E469-6B4A-BC47-D05C11D4D327}" type="presParOf" srcId="{16E5A9F5-00FD-6C48-84B3-0DDB38539BAD}" destId="{DFD9DBAD-05BC-8345-906A-B46868E0366B}" srcOrd="0" destOrd="0" presId="urn:microsoft.com/office/officeart/2005/8/layout/hierarchy2"/>
    <dgm:cxn modelId="{CC9E66A8-A7D6-3443-BF25-11017F10E8BD}" type="presParOf" srcId="{B24707FB-C873-474D-B4D1-5F3EC09E0AC4}" destId="{BCF00F88-5E7F-D74A-BA2A-4EAB3064B225}" srcOrd="1" destOrd="0" presId="urn:microsoft.com/office/officeart/2005/8/layout/hierarchy2"/>
    <dgm:cxn modelId="{F4880400-5531-7143-B6AE-65B9F510B5CB}" type="presParOf" srcId="{BCF00F88-5E7F-D74A-BA2A-4EAB3064B225}" destId="{D19B5717-170E-CA47-BC66-A665CCE7485C}" srcOrd="0" destOrd="0" presId="urn:microsoft.com/office/officeart/2005/8/layout/hierarchy2"/>
    <dgm:cxn modelId="{2167B2EE-5BF6-2A4A-B3A9-D1D159403F4B}" type="presParOf" srcId="{BCF00F88-5E7F-D74A-BA2A-4EAB3064B225}" destId="{25139C8F-213D-DB40-A321-7EBAE9AE2769}" srcOrd="1" destOrd="0" presId="urn:microsoft.com/office/officeart/2005/8/layout/hierarchy2"/>
    <dgm:cxn modelId="{DF1BE075-2E0A-8649-924D-53EBE22907AB}" type="presParOf" srcId="{B24707FB-C873-474D-B4D1-5F3EC09E0AC4}" destId="{6609EF44-4291-C14F-AAA4-B78FB71C18DD}" srcOrd="2" destOrd="0" presId="urn:microsoft.com/office/officeart/2005/8/layout/hierarchy2"/>
    <dgm:cxn modelId="{85F2AFF3-F70F-AD49-B43B-8DAE00AA6661}" type="presParOf" srcId="{6609EF44-4291-C14F-AAA4-B78FB71C18DD}" destId="{9BCCB6F5-4D01-B542-B33A-3566A525A7CF}" srcOrd="0" destOrd="0" presId="urn:microsoft.com/office/officeart/2005/8/layout/hierarchy2"/>
    <dgm:cxn modelId="{0594E994-3AAF-A44B-A8FE-7F44852DE27E}" type="presParOf" srcId="{B24707FB-C873-474D-B4D1-5F3EC09E0AC4}" destId="{DB10788F-E08E-D64E-98D8-01DF34692188}" srcOrd="3" destOrd="0" presId="urn:microsoft.com/office/officeart/2005/8/layout/hierarchy2"/>
    <dgm:cxn modelId="{82FD06C1-B61D-CF44-A2E8-FCE5993721AC}" type="presParOf" srcId="{DB10788F-E08E-D64E-98D8-01DF34692188}" destId="{2A55DD08-7EEB-F142-A0D8-F34C92AC9793}" srcOrd="0" destOrd="0" presId="urn:microsoft.com/office/officeart/2005/8/layout/hierarchy2"/>
    <dgm:cxn modelId="{2D4E72C5-B4A4-3E49-A50F-49005C3B0CDB}" type="presParOf" srcId="{DB10788F-E08E-D64E-98D8-01DF34692188}" destId="{EA0AAF5F-EA2B-B648-8872-E32320A8FA25}" srcOrd="1" destOrd="0" presId="urn:microsoft.com/office/officeart/2005/8/layout/hierarchy2"/>
    <dgm:cxn modelId="{BC080C11-121F-5D48-AD93-D2F8FF25EA9F}" type="presParOf" srcId="{B24707FB-C873-474D-B4D1-5F3EC09E0AC4}" destId="{5B342B0E-DA54-0B4E-9DF6-52DF42FBD45B}" srcOrd="4" destOrd="0" presId="urn:microsoft.com/office/officeart/2005/8/layout/hierarchy2"/>
    <dgm:cxn modelId="{0B2A92A2-6A0C-5443-922E-B89E3824CE93}" type="presParOf" srcId="{5B342B0E-DA54-0B4E-9DF6-52DF42FBD45B}" destId="{37CEC432-2AB3-DA46-9641-8A80CC966E7B}" srcOrd="0" destOrd="0" presId="urn:microsoft.com/office/officeart/2005/8/layout/hierarchy2"/>
    <dgm:cxn modelId="{0021C0BA-69B5-714D-8A6D-F5B54A229CF8}" type="presParOf" srcId="{B24707FB-C873-474D-B4D1-5F3EC09E0AC4}" destId="{BC1E9193-D853-A14B-8169-49E8805E376E}" srcOrd="5" destOrd="0" presId="urn:microsoft.com/office/officeart/2005/8/layout/hierarchy2"/>
    <dgm:cxn modelId="{C8B001E1-DE19-9B40-8687-353AA3B11DC5}" type="presParOf" srcId="{BC1E9193-D853-A14B-8169-49E8805E376E}" destId="{3C8AB440-17EB-3E40-AD2F-B962BFFC8642}" srcOrd="0" destOrd="0" presId="urn:microsoft.com/office/officeart/2005/8/layout/hierarchy2"/>
    <dgm:cxn modelId="{44CB43CA-FD3E-E042-802F-57EC165CA591}" type="presParOf" srcId="{BC1E9193-D853-A14B-8169-49E8805E376E}" destId="{491E2D0A-D024-B044-9D62-A71E0F49BA7F}" srcOrd="1" destOrd="0" presId="urn:microsoft.com/office/officeart/2005/8/layout/hierarchy2"/>
    <dgm:cxn modelId="{9E9D0DFA-1214-7448-876A-958D8EDDDFDA}" type="presParOf" srcId="{B24707FB-C873-474D-B4D1-5F3EC09E0AC4}" destId="{7CB01B26-8377-C84E-B1C8-CFE72ED69185}" srcOrd="6" destOrd="0" presId="urn:microsoft.com/office/officeart/2005/8/layout/hierarchy2"/>
    <dgm:cxn modelId="{F0B560A9-4212-8444-91E6-D58E863FEE3F}" type="presParOf" srcId="{7CB01B26-8377-C84E-B1C8-CFE72ED69185}" destId="{9F6AE183-26DE-3248-A066-90051B713474}" srcOrd="0" destOrd="0" presId="urn:microsoft.com/office/officeart/2005/8/layout/hierarchy2"/>
    <dgm:cxn modelId="{0094ABDE-F995-274E-BCC9-69E57AE5FA3B}" type="presParOf" srcId="{B24707FB-C873-474D-B4D1-5F3EC09E0AC4}" destId="{54E06D55-50C6-C742-8ED1-F83382FE1906}" srcOrd="7" destOrd="0" presId="urn:microsoft.com/office/officeart/2005/8/layout/hierarchy2"/>
    <dgm:cxn modelId="{8CE34874-371D-654E-8C7D-D99968C99522}" type="presParOf" srcId="{54E06D55-50C6-C742-8ED1-F83382FE1906}" destId="{4060D467-0134-A54B-A2E7-B70BF2767AA9}" srcOrd="0" destOrd="0" presId="urn:microsoft.com/office/officeart/2005/8/layout/hierarchy2"/>
    <dgm:cxn modelId="{FDADA882-E724-FB40-91D4-C6EE1FB41516}" type="presParOf" srcId="{54E06D55-50C6-C742-8ED1-F83382FE1906}" destId="{E46B2805-A85B-9D41-B7CD-AE0A8FA56D19}" srcOrd="1" destOrd="0" presId="urn:microsoft.com/office/officeart/2005/8/layout/hierarchy2"/>
    <dgm:cxn modelId="{0F1C9190-36FB-FC4A-97AC-95870A7C7400}" type="presParOf" srcId="{B24707FB-C873-474D-B4D1-5F3EC09E0AC4}" destId="{F6BDCD09-E338-B94A-ACEE-BCDEC731DAFC}" srcOrd="8" destOrd="0" presId="urn:microsoft.com/office/officeart/2005/8/layout/hierarchy2"/>
    <dgm:cxn modelId="{5D3289A0-034B-C245-9267-7B070FDC7945}" type="presParOf" srcId="{F6BDCD09-E338-B94A-ACEE-BCDEC731DAFC}" destId="{50701A29-C52B-2045-8C48-F3E43717DC5E}" srcOrd="0" destOrd="0" presId="urn:microsoft.com/office/officeart/2005/8/layout/hierarchy2"/>
    <dgm:cxn modelId="{C0A1457A-06E7-904F-ABA5-240EB490F700}" type="presParOf" srcId="{B24707FB-C873-474D-B4D1-5F3EC09E0AC4}" destId="{1285164F-D91E-124D-81F1-E2FB7E31C87F}" srcOrd="9" destOrd="0" presId="urn:microsoft.com/office/officeart/2005/8/layout/hierarchy2"/>
    <dgm:cxn modelId="{599E29C0-246E-254E-A15B-6B4014787F02}" type="presParOf" srcId="{1285164F-D91E-124D-81F1-E2FB7E31C87F}" destId="{FAA08C73-8305-5A41-B3CD-7ABCC12694EF}" srcOrd="0" destOrd="0" presId="urn:microsoft.com/office/officeart/2005/8/layout/hierarchy2"/>
    <dgm:cxn modelId="{7F37ACCD-8EC2-DC41-926A-02CDB28F67CE}" type="presParOf" srcId="{1285164F-D91E-124D-81F1-E2FB7E31C87F}" destId="{EF866B73-8711-DF41-8657-F0D78552FB81}" srcOrd="1" destOrd="0" presId="urn:microsoft.com/office/officeart/2005/8/layout/hierarchy2"/>
    <dgm:cxn modelId="{39048DE4-A4FB-C745-ADBB-4AD7116D1C39}" type="presParOf" srcId="{B24707FB-C873-474D-B4D1-5F3EC09E0AC4}" destId="{21FE4181-2F89-0443-9B72-FDD98482C42C}" srcOrd="10" destOrd="0" presId="urn:microsoft.com/office/officeart/2005/8/layout/hierarchy2"/>
    <dgm:cxn modelId="{E732F5F3-D102-B047-969E-2F1D9E361C21}" type="presParOf" srcId="{21FE4181-2F89-0443-9B72-FDD98482C42C}" destId="{76862205-7BDE-4A41-A436-83D2B1E24602}" srcOrd="0" destOrd="0" presId="urn:microsoft.com/office/officeart/2005/8/layout/hierarchy2"/>
    <dgm:cxn modelId="{8D6AD7CB-F35A-8E42-8C98-0BA07E7EE5F6}" type="presParOf" srcId="{B24707FB-C873-474D-B4D1-5F3EC09E0AC4}" destId="{ECEAAF59-4838-D847-9453-5291AB433BEE}" srcOrd="11" destOrd="0" presId="urn:microsoft.com/office/officeart/2005/8/layout/hierarchy2"/>
    <dgm:cxn modelId="{B5B222D6-BF6F-9948-A34C-184DF3509592}" type="presParOf" srcId="{ECEAAF59-4838-D847-9453-5291AB433BEE}" destId="{BE8FE351-2FEC-DE45-A9C2-080056C4AC89}" srcOrd="0" destOrd="0" presId="urn:microsoft.com/office/officeart/2005/8/layout/hierarchy2"/>
    <dgm:cxn modelId="{AF672B21-E1B1-844F-9814-5BC4FF20F6EA}" type="presParOf" srcId="{ECEAAF59-4838-D847-9453-5291AB433BEE}" destId="{4713FD0D-E6F6-F842-B130-263B4270FF42}" srcOrd="1" destOrd="0" presId="urn:microsoft.com/office/officeart/2005/8/layout/hierarchy2"/>
    <dgm:cxn modelId="{F422455E-3FA6-F64C-91D1-D7004DD7DCE1}" type="presParOf" srcId="{B24707FB-C873-474D-B4D1-5F3EC09E0AC4}" destId="{F9A2A9D6-77A7-2047-9239-A2F69ABF33AC}" srcOrd="12" destOrd="0" presId="urn:microsoft.com/office/officeart/2005/8/layout/hierarchy2"/>
    <dgm:cxn modelId="{CF50C4B5-F401-044A-A4C6-0460FF2C2BAA}" type="presParOf" srcId="{F9A2A9D6-77A7-2047-9239-A2F69ABF33AC}" destId="{2C097F7B-009A-B244-A0E6-D87863BB4ECC}" srcOrd="0" destOrd="0" presId="urn:microsoft.com/office/officeart/2005/8/layout/hierarchy2"/>
    <dgm:cxn modelId="{83225063-6A42-B44C-BDEE-A28AC4A34B7B}" type="presParOf" srcId="{B24707FB-C873-474D-B4D1-5F3EC09E0AC4}" destId="{975476EE-AF91-2B49-B883-1E1C830A62C4}" srcOrd="13" destOrd="0" presId="urn:microsoft.com/office/officeart/2005/8/layout/hierarchy2"/>
    <dgm:cxn modelId="{D9FC7EF9-1DC2-7D46-A076-8B94BCCC3AD2}" type="presParOf" srcId="{975476EE-AF91-2B49-B883-1E1C830A62C4}" destId="{B2FCBC1A-B14D-DC40-901B-7EC77C717A34}" srcOrd="0" destOrd="0" presId="urn:microsoft.com/office/officeart/2005/8/layout/hierarchy2"/>
    <dgm:cxn modelId="{FB98CD62-187B-A849-B665-5ECD09AEA6B6}"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F34768A-1AEB-484B-A028-9DAFD9D33E43}" type="doc">
      <dgm:prSet loTypeId="urn:microsoft.com/office/officeart/2005/8/layout/hierarchy2" loCatId="" qsTypeId="urn:microsoft.com/office/officeart/2005/8/quickstyle/simple4" qsCatId="simple" csTypeId="urn:microsoft.com/office/officeart/2005/8/colors/accent1_2" csCatId="accent1" phldr="1"/>
      <dgm:spPr/>
      <dgm:t>
        <a:bodyPr/>
        <a:lstStyle/>
        <a:p>
          <a:endParaRPr lang="en-US"/>
        </a:p>
      </dgm:t>
    </dgm:pt>
    <dgm:pt modelId="{2BA40614-B939-D841-B900-EA9911B05E3A}">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Users</a:t>
          </a:r>
        </a:p>
      </dgm:t>
    </dgm:pt>
    <dgm:pt modelId="{B3C5F065-E2FC-BB48-8B5C-AAA57D1FB4CF}" type="parTrans" cxnId="{C16ABB3A-6B85-C649-BFB6-72DFE8A44EE1}">
      <dgm:prSet/>
      <dgm:spPr/>
      <dgm:t>
        <a:bodyPr/>
        <a:lstStyle/>
        <a:p>
          <a:endParaRPr lang="en-US"/>
        </a:p>
      </dgm:t>
    </dgm:pt>
    <dgm:pt modelId="{8DD1D25A-7AA2-444F-A15A-E5024E25261E}" type="sibTrans" cxnId="{C16ABB3A-6B85-C649-BFB6-72DFE8A44EE1}">
      <dgm:prSet/>
      <dgm:spPr/>
      <dgm:t>
        <a:bodyPr/>
        <a:lstStyle/>
        <a:p>
          <a:endParaRPr lang="en-US"/>
        </a:p>
      </dgm:t>
    </dgm:pt>
    <dgm:pt modelId="{9BBD97BD-4873-7148-AE40-C336B51F19E2}">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err="1"/>
            <a:t>lgray</a:t>
          </a:r>
          <a:endParaRPr lang="en-US" dirty="0"/>
        </a:p>
      </dgm:t>
    </dgm:pt>
    <dgm:pt modelId="{61A7CB88-ED4D-2444-AD48-33211A4DD0D8}" type="parTrans" cxnId="{F2DF991F-CE08-F240-8B5E-5553623143B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DEA7FDCD-5C78-A446-9892-9788192DC467}" type="sibTrans" cxnId="{F2DF991F-CE08-F240-8B5E-5553623143B0}">
      <dgm:prSet/>
      <dgm:spPr/>
      <dgm:t>
        <a:bodyPr/>
        <a:lstStyle/>
        <a:p>
          <a:endParaRPr lang="en-US"/>
        </a:p>
      </dgm:t>
    </dgm:pt>
    <dgm:pt modelId="{DE3EA25A-13F8-0A41-9566-2086CA0EB49C}">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Applications</a:t>
          </a:r>
        </a:p>
      </dgm:t>
    </dgm:pt>
    <dgm:pt modelId="{FAD09972-6C32-1A49-9510-244E42624032}" type="parTrans" cxnId="{B6799AFA-C97E-644B-975B-E091B0501C51}">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F9AC4DC-184B-DA49-BE17-510E72C9D491}" type="sibTrans" cxnId="{B6799AFA-C97E-644B-975B-E091B0501C51}">
      <dgm:prSet/>
      <dgm:spPr/>
      <dgm:t>
        <a:bodyPr/>
        <a:lstStyle/>
        <a:p>
          <a:endParaRPr lang="en-US"/>
        </a:p>
      </dgm:t>
    </dgm:pt>
    <dgm:pt modelId="{E2D69F1F-4C45-4B44-B05E-827A4D800328}">
      <dgm:prSet phldrT="[Text]">
        <dgm:style>
          <a:lnRef idx="2">
            <a:schemeClr val="accent1">
              <a:shade val="50000"/>
            </a:schemeClr>
          </a:lnRef>
          <a:fillRef idx="1">
            <a:schemeClr val="accent1"/>
          </a:fillRef>
          <a:effectRef idx="0">
            <a:schemeClr val="accent1"/>
          </a:effectRef>
          <a:fontRef idx="minor">
            <a:schemeClr val="lt1"/>
          </a:fontRef>
        </dgm:style>
      </dgm:prSet>
      <dgm:spPr/>
      <dgm:t>
        <a:bodyPr/>
        <a:lstStyle/>
        <a:p>
          <a:r>
            <a:rPr lang="en-US" dirty="0"/>
            <a:t>Desktop</a:t>
          </a:r>
        </a:p>
      </dgm:t>
    </dgm:pt>
    <dgm:pt modelId="{EDECA82F-26DE-9B48-8B2C-E596682C74E3}" type="parTrans" cxnId="{C2A9E30A-B37B-5643-800E-D0B1DD00DFCE}">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6CCA54EA-03C7-1444-92A8-F03CDA31BFAF}" type="sibTrans" cxnId="{C2A9E30A-B37B-5643-800E-D0B1DD00DFCE}">
      <dgm:prSet/>
      <dgm:spPr/>
      <dgm:t>
        <a:bodyPr/>
        <a:lstStyle/>
        <a:p>
          <a:endParaRPr lang="en-US"/>
        </a:p>
      </dgm:t>
    </dgm:pt>
    <dgm:pt modelId="{DBE5596A-A95C-0A49-ACBD-C57DEC6B6F84}">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Documents</a:t>
          </a:r>
        </a:p>
      </dgm:t>
    </dgm:pt>
    <dgm:pt modelId="{56AAA2EE-ACEC-9C4A-AC97-41407E82104F}" type="parTrans" cxnId="{9BB501AD-8776-3D49-A581-0061DF5F44B9}">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02C60F64-578B-984F-A7C7-4F964B9F2229}" type="sibTrans" cxnId="{9BB501AD-8776-3D49-A581-0061DF5F44B9}">
      <dgm:prSet/>
      <dgm:spPr/>
      <dgm:t>
        <a:bodyPr/>
        <a:lstStyle/>
        <a:p>
          <a:endParaRPr lang="en-US"/>
        </a:p>
      </dgm:t>
    </dgm:pt>
    <dgm:pt modelId="{4558C3CB-F19F-AF4D-8ACC-BF4FE6C32850}">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Downloads</a:t>
          </a:r>
        </a:p>
      </dgm:t>
    </dgm:pt>
    <dgm:pt modelId="{E23CA53F-C723-864A-B214-2A46C0B8D535}" type="parTrans" cxnId="{6A0582B8-5280-B74B-B9C4-FEF9F930284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79AAC409-D18B-D345-A640-FB88875EB883}" type="sibTrans" cxnId="{6A0582B8-5280-B74B-B9C4-FEF9F9302847}">
      <dgm:prSet/>
      <dgm:spPr/>
      <dgm:t>
        <a:bodyPr/>
        <a:lstStyle/>
        <a:p>
          <a:endParaRPr lang="en-US"/>
        </a:p>
      </dgm:t>
    </dgm:pt>
    <dgm:pt modelId="{30D777A4-34CE-9D41-B9D4-496ACDB1888D}">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Movies</a:t>
          </a:r>
        </a:p>
      </dgm:t>
    </dgm:pt>
    <dgm:pt modelId="{B3933CA7-9444-B14A-8FA3-450EE6861E54}" type="parTrans" cxnId="{73717EAF-3315-FC49-96DF-1FD72EB942D0}">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C5ABBB8B-5226-2C46-B6DE-2902EF314AAD}" type="sibTrans" cxnId="{73717EAF-3315-FC49-96DF-1FD72EB942D0}">
      <dgm:prSet/>
      <dgm:spPr/>
      <dgm:t>
        <a:bodyPr/>
        <a:lstStyle/>
        <a:p>
          <a:endParaRPr lang="en-US"/>
        </a:p>
      </dgm:t>
    </dgm:pt>
    <dgm:pt modelId="{7D570614-7F1A-C64E-9680-42191968A026}">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Music</a:t>
          </a:r>
        </a:p>
      </dgm:t>
    </dgm:pt>
    <dgm:pt modelId="{B7FF30AC-8686-B847-8C01-7F811740330B}" type="parTrans" cxnId="{86C2316A-DE91-3246-BF3F-3D00FF0D5897}">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A82DB404-A848-634E-873E-B1386FEEAFB3}" type="sibTrans" cxnId="{86C2316A-DE91-3246-BF3F-3D00FF0D5897}">
      <dgm:prSet/>
      <dgm:spPr/>
      <dgm:t>
        <a:bodyPr/>
        <a:lstStyle/>
        <a:p>
          <a:endParaRPr lang="en-US"/>
        </a:p>
      </dgm:t>
    </dgm:pt>
    <dgm:pt modelId="{8B06DCB7-6D9C-D24A-ABCF-B832EB5E1B1A}">
      <dgm:prSet phldrT="[Text]">
        <dgm:style>
          <a:lnRef idx="2">
            <a:schemeClr val="accent1">
              <a:shade val="50000"/>
            </a:schemeClr>
          </a:lnRef>
          <a:fillRef idx="1">
            <a:schemeClr val="accent1"/>
          </a:fillRef>
          <a:effectRef idx="0">
            <a:schemeClr val="accent1"/>
          </a:effectRef>
          <a:fontRef idx="minor">
            <a:schemeClr val="lt1"/>
          </a:fontRef>
        </dgm:style>
      </dgm:prSet>
      <dgm:spPr>
        <a:solidFill>
          <a:schemeClr val="accent1">
            <a:alpha val="43000"/>
          </a:schemeClr>
        </a:solidFill>
      </dgm:spPr>
      <dgm:t>
        <a:bodyPr/>
        <a:lstStyle/>
        <a:p>
          <a:r>
            <a:rPr lang="en-US" dirty="0"/>
            <a:t>Pictures</a:t>
          </a:r>
        </a:p>
      </dgm:t>
    </dgm:pt>
    <dgm:pt modelId="{DDB8E1C5-EDDC-6B4C-90FF-F324D86AF6BA}" type="parTrans" cxnId="{8848EE1D-E932-5A47-905F-E81C4606D26A}">
      <dgm:prSet>
        <dgm:style>
          <a:lnRef idx="2">
            <a:schemeClr val="accent1">
              <a:shade val="50000"/>
            </a:schemeClr>
          </a:lnRef>
          <a:fillRef idx="1">
            <a:schemeClr val="accent1"/>
          </a:fillRef>
          <a:effectRef idx="0">
            <a:schemeClr val="accent1"/>
          </a:effectRef>
          <a:fontRef idx="minor">
            <a:schemeClr val="lt1"/>
          </a:fontRef>
        </dgm:style>
      </dgm:prSet>
      <dgm:spPr/>
      <dgm:t>
        <a:bodyPr/>
        <a:lstStyle/>
        <a:p>
          <a:endParaRPr lang="en-US"/>
        </a:p>
      </dgm:t>
    </dgm:pt>
    <dgm:pt modelId="{FFF5CEFA-4BEF-8241-AF29-2062B98904E6}" type="sibTrans" cxnId="{8848EE1D-E932-5A47-905F-E81C4606D26A}">
      <dgm:prSet/>
      <dgm:spPr/>
      <dgm:t>
        <a:bodyPr/>
        <a:lstStyle/>
        <a:p>
          <a:endParaRPr lang="en-US"/>
        </a:p>
      </dgm:t>
    </dgm:pt>
    <dgm:pt modelId="{1965468F-BA68-654D-A2FC-AB9BF43A351C}" type="pres">
      <dgm:prSet presAssocID="{EF34768A-1AEB-484B-A028-9DAFD9D33E43}" presName="diagram" presStyleCnt="0">
        <dgm:presLayoutVars>
          <dgm:chPref val="1"/>
          <dgm:dir/>
          <dgm:animOne val="branch"/>
          <dgm:animLvl val="lvl"/>
          <dgm:resizeHandles val="exact"/>
        </dgm:presLayoutVars>
      </dgm:prSet>
      <dgm:spPr/>
    </dgm:pt>
    <dgm:pt modelId="{FAEB8138-F521-2849-87AD-405D947B835A}" type="pres">
      <dgm:prSet presAssocID="{2BA40614-B939-D841-B900-EA9911B05E3A}" presName="root1" presStyleCnt="0"/>
      <dgm:spPr/>
    </dgm:pt>
    <dgm:pt modelId="{FBB0B2F5-8580-4742-829E-2FEF84F96BB3}" type="pres">
      <dgm:prSet presAssocID="{2BA40614-B939-D841-B900-EA9911B05E3A}" presName="LevelOneTextNode" presStyleLbl="node0" presStyleIdx="0" presStyleCnt="1">
        <dgm:presLayoutVars>
          <dgm:chPref val="3"/>
        </dgm:presLayoutVars>
      </dgm:prSet>
      <dgm:spPr/>
    </dgm:pt>
    <dgm:pt modelId="{3CBB43B8-73FB-3E48-B816-0B326D858DBF}" type="pres">
      <dgm:prSet presAssocID="{2BA40614-B939-D841-B900-EA9911B05E3A}" presName="level2hierChild" presStyleCnt="0"/>
      <dgm:spPr/>
    </dgm:pt>
    <dgm:pt modelId="{56A89400-8501-0E4D-A436-60B8D7A0B57A}" type="pres">
      <dgm:prSet presAssocID="{61A7CB88-ED4D-2444-AD48-33211A4DD0D8}" presName="conn2-1" presStyleLbl="parChTrans1D2" presStyleIdx="0" presStyleCnt="1"/>
      <dgm:spPr/>
    </dgm:pt>
    <dgm:pt modelId="{E2AC30D1-0E7F-F746-8CAF-38B8F0A368DE}" type="pres">
      <dgm:prSet presAssocID="{61A7CB88-ED4D-2444-AD48-33211A4DD0D8}" presName="connTx" presStyleLbl="parChTrans1D2" presStyleIdx="0" presStyleCnt="1"/>
      <dgm:spPr/>
    </dgm:pt>
    <dgm:pt modelId="{2258CECC-8E05-FB4A-8157-0A834F08728F}" type="pres">
      <dgm:prSet presAssocID="{9BBD97BD-4873-7148-AE40-C336B51F19E2}" presName="root2" presStyleCnt="0"/>
      <dgm:spPr/>
    </dgm:pt>
    <dgm:pt modelId="{CB3D2920-E95F-6F4C-A749-22378C20D45E}" type="pres">
      <dgm:prSet presAssocID="{9BBD97BD-4873-7148-AE40-C336B51F19E2}" presName="LevelTwoTextNode" presStyleLbl="node2" presStyleIdx="0" presStyleCnt="1">
        <dgm:presLayoutVars>
          <dgm:chPref val="3"/>
        </dgm:presLayoutVars>
      </dgm:prSet>
      <dgm:spPr/>
    </dgm:pt>
    <dgm:pt modelId="{B24707FB-C873-474D-B4D1-5F3EC09E0AC4}" type="pres">
      <dgm:prSet presAssocID="{9BBD97BD-4873-7148-AE40-C336B51F19E2}" presName="level3hierChild" presStyleCnt="0"/>
      <dgm:spPr/>
    </dgm:pt>
    <dgm:pt modelId="{16E5A9F5-00FD-6C48-84B3-0DDB38539BAD}" type="pres">
      <dgm:prSet presAssocID="{FAD09972-6C32-1A49-9510-244E42624032}" presName="conn2-1" presStyleLbl="parChTrans1D3" presStyleIdx="0" presStyleCnt="7"/>
      <dgm:spPr/>
    </dgm:pt>
    <dgm:pt modelId="{DFD9DBAD-05BC-8345-906A-B46868E0366B}" type="pres">
      <dgm:prSet presAssocID="{FAD09972-6C32-1A49-9510-244E42624032}" presName="connTx" presStyleLbl="parChTrans1D3" presStyleIdx="0" presStyleCnt="7"/>
      <dgm:spPr/>
    </dgm:pt>
    <dgm:pt modelId="{BCF00F88-5E7F-D74A-BA2A-4EAB3064B225}" type="pres">
      <dgm:prSet presAssocID="{DE3EA25A-13F8-0A41-9566-2086CA0EB49C}" presName="root2" presStyleCnt="0"/>
      <dgm:spPr/>
    </dgm:pt>
    <dgm:pt modelId="{D19B5717-170E-CA47-BC66-A665CCE7485C}" type="pres">
      <dgm:prSet presAssocID="{DE3EA25A-13F8-0A41-9566-2086CA0EB49C}" presName="LevelTwoTextNode" presStyleLbl="node3" presStyleIdx="0" presStyleCnt="7">
        <dgm:presLayoutVars>
          <dgm:chPref val="3"/>
        </dgm:presLayoutVars>
      </dgm:prSet>
      <dgm:spPr/>
    </dgm:pt>
    <dgm:pt modelId="{25139C8F-213D-DB40-A321-7EBAE9AE2769}" type="pres">
      <dgm:prSet presAssocID="{DE3EA25A-13F8-0A41-9566-2086CA0EB49C}" presName="level3hierChild" presStyleCnt="0"/>
      <dgm:spPr/>
    </dgm:pt>
    <dgm:pt modelId="{6609EF44-4291-C14F-AAA4-B78FB71C18DD}" type="pres">
      <dgm:prSet presAssocID="{EDECA82F-26DE-9B48-8B2C-E596682C74E3}" presName="conn2-1" presStyleLbl="parChTrans1D3" presStyleIdx="1" presStyleCnt="7"/>
      <dgm:spPr/>
    </dgm:pt>
    <dgm:pt modelId="{9BCCB6F5-4D01-B542-B33A-3566A525A7CF}" type="pres">
      <dgm:prSet presAssocID="{EDECA82F-26DE-9B48-8B2C-E596682C74E3}" presName="connTx" presStyleLbl="parChTrans1D3" presStyleIdx="1" presStyleCnt="7"/>
      <dgm:spPr/>
    </dgm:pt>
    <dgm:pt modelId="{DB10788F-E08E-D64E-98D8-01DF34692188}" type="pres">
      <dgm:prSet presAssocID="{E2D69F1F-4C45-4B44-B05E-827A4D800328}" presName="root2" presStyleCnt="0"/>
      <dgm:spPr/>
    </dgm:pt>
    <dgm:pt modelId="{2A55DD08-7EEB-F142-A0D8-F34C92AC9793}" type="pres">
      <dgm:prSet presAssocID="{E2D69F1F-4C45-4B44-B05E-827A4D800328}" presName="LevelTwoTextNode" presStyleLbl="node3" presStyleIdx="1" presStyleCnt="7">
        <dgm:presLayoutVars>
          <dgm:chPref val="3"/>
        </dgm:presLayoutVars>
      </dgm:prSet>
      <dgm:spPr/>
    </dgm:pt>
    <dgm:pt modelId="{EA0AAF5F-EA2B-B648-8872-E32320A8FA25}" type="pres">
      <dgm:prSet presAssocID="{E2D69F1F-4C45-4B44-B05E-827A4D800328}" presName="level3hierChild" presStyleCnt="0"/>
      <dgm:spPr/>
    </dgm:pt>
    <dgm:pt modelId="{5B342B0E-DA54-0B4E-9DF6-52DF42FBD45B}" type="pres">
      <dgm:prSet presAssocID="{56AAA2EE-ACEC-9C4A-AC97-41407E82104F}" presName="conn2-1" presStyleLbl="parChTrans1D3" presStyleIdx="2" presStyleCnt="7"/>
      <dgm:spPr/>
    </dgm:pt>
    <dgm:pt modelId="{37CEC432-2AB3-DA46-9641-8A80CC966E7B}" type="pres">
      <dgm:prSet presAssocID="{56AAA2EE-ACEC-9C4A-AC97-41407E82104F}" presName="connTx" presStyleLbl="parChTrans1D3" presStyleIdx="2" presStyleCnt="7"/>
      <dgm:spPr/>
    </dgm:pt>
    <dgm:pt modelId="{BC1E9193-D853-A14B-8169-49E8805E376E}" type="pres">
      <dgm:prSet presAssocID="{DBE5596A-A95C-0A49-ACBD-C57DEC6B6F84}" presName="root2" presStyleCnt="0"/>
      <dgm:spPr/>
    </dgm:pt>
    <dgm:pt modelId="{3C8AB440-17EB-3E40-AD2F-B962BFFC8642}" type="pres">
      <dgm:prSet presAssocID="{DBE5596A-A95C-0A49-ACBD-C57DEC6B6F84}" presName="LevelTwoTextNode" presStyleLbl="node3" presStyleIdx="2" presStyleCnt="7">
        <dgm:presLayoutVars>
          <dgm:chPref val="3"/>
        </dgm:presLayoutVars>
      </dgm:prSet>
      <dgm:spPr/>
    </dgm:pt>
    <dgm:pt modelId="{491E2D0A-D024-B044-9D62-A71E0F49BA7F}" type="pres">
      <dgm:prSet presAssocID="{DBE5596A-A95C-0A49-ACBD-C57DEC6B6F84}" presName="level3hierChild" presStyleCnt="0"/>
      <dgm:spPr/>
    </dgm:pt>
    <dgm:pt modelId="{7CB01B26-8377-C84E-B1C8-CFE72ED69185}" type="pres">
      <dgm:prSet presAssocID="{E23CA53F-C723-864A-B214-2A46C0B8D535}" presName="conn2-1" presStyleLbl="parChTrans1D3" presStyleIdx="3" presStyleCnt="7"/>
      <dgm:spPr/>
    </dgm:pt>
    <dgm:pt modelId="{9F6AE183-26DE-3248-A066-90051B713474}" type="pres">
      <dgm:prSet presAssocID="{E23CA53F-C723-864A-B214-2A46C0B8D535}" presName="connTx" presStyleLbl="parChTrans1D3" presStyleIdx="3" presStyleCnt="7"/>
      <dgm:spPr/>
    </dgm:pt>
    <dgm:pt modelId="{54E06D55-50C6-C742-8ED1-F83382FE1906}" type="pres">
      <dgm:prSet presAssocID="{4558C3CB-F19F-AF4D-8ACC-BF4FE6C32850}" presName="root2" presStyleCnt="0"/>
      <dgm:spPr/>
    </dgm:pt>
    <dgm:pt modelId="{4060D467-0134-A54B-A2E7-B70BF2767AA9}" type="pres">
      <dgm:prSet presAssocID="{4558C3CB-F19F-AF4D-8ACC-BF4FE6C32850}" presName="LevelTwoTextNode" presStyleLbl="node3" presStyleIdx="3" presStyleCnt="7">
        <dgm:presLayoutVars>
          <dgm:chPref val="3"/>
        </dgm:presLayoutVars>
      </dgm:prSet>
      <dgm:spPr/>
    </dgm:pt>
    <dgm:pt modelId="{E46B2805-A85B-9D41-B7CD-AE0A8FA56D19}" type="pres">
      <dgm:prSet presAssocID="{4558C3CB-F19F-AF4D-8ACC-BF4FE6C32850}" presName="level3hierChild" presStyleCnt="0"/>
      <dgm:spPr/>
    </dgm:pt>
    <dgm:pt modelId="{F6BDCD09-E338-B94A-ACEE-BCDEC731DAFC}" type="pres">
      <dgm:prSet presAssocID="{B3933CA7-9444-B14A-8FA3-450EE6861E54}" presName="conn2-1" presStyleLbl="parChTrans1D3" presStyleIdx="4" presStyleCnt="7"/>
      <dgm:spPr/>
    </dgm:pt>
    <dgm:pt modelId="{50701A29-C52B-2045-8C48-F3E43717DC5E}" type="pres">
      <dgm:prSet presAssocID="{B3933CA7-9444-B14A-8FA3-450EE6861E54}" presName="connTx" presStyleLbl="parChTrans1D3" presStyleIdx="4" presStyleCnt="7"/>
      <dgm:spPr/>
    </dgm:pt>
    <dgm:pt modelId="{1285164F-D91E-124D-81F1-E2FB7E31C87F}" type="pres">
      <dgm:prSet presAssocID="{30D777A4-34CE-9D41-B9D4-496ACDB1888D}" presName="root2" presStyleCnt="0"/>
      <dgm:spPr/>
    </dgm:pt>
    <dgm:pt modelId="{FAA08C73-8305-5A41-B3CD-7ABCC12694EF}" type="pres">
      <dgm:prSet presAssocID="{30D777A4-34CE-9D41-B9D4-496ACDB1888D}" presName="LevelTwoTextNode" presStyleLbl="node3" presStyleIdx="4" presStyleCnt="7">
        <dgm:presLayoutVars>
          <dgm:chPref val="3"/>
        </dgm:presLayoutVars>
      </dgm:prSet>
      <dgm:spPr/>
    </dgm:pt>
    <dgm:pt modelId="{EF866B73-8711-DF41-8657-F0D78552FB81}" type="pres">
      <dgm:prSet presAssocID="{30D777A4-34CE-9D41-B9D4-496ACDB1888D}" presName="level3hierChild" presStyleCnt="0"/>
      <dgm:spPr/>
    </dgm:pt>
    <dgm:pt modelId="{21FE4181-2F89-0443-9B72-FDD98482C42C}" type="pres">
      <dgm:prSet presAssocID="{B7FF30AC-8686-B847-8C01-7F811740330B}" presName="conn2-1" presStyleLbl="parChTrans1D3" presStyleIdx="5" presStyleCnt="7"/>
      <dgm:spPr/>
    </dgm:pt>
    <dgm:pt modelId="{76862205-7BDE-4A41-A436-83D2B1E24602}" type="pres">
      <dgm:prSet presAssocID="{B7FF30AC-8686-B847-8C01-7F811740330B}" presName="connTx" presStyleLbl="parChTrans1D3" presStyleIdx="5" presStyleCnt="7"/>
      <dgm:spPr/>
    </dgm:pt>
    <dgm:pt modelId="{ECEAAF59-4838-D847-9453-5291AB433BEE}" type="pres">
      <dgm:prSet presAssocID="{7D570614-7F1A-C64E-9680-42191968A026}" presName="root2" presStyleCnt="0"/>
      <dgm:spPr/>
    </dgm:pt>
    <dgm:pt modelId="{BE8FE351-2FEC-DE45-A9C2-080056C4AC89}" type="pres">
      <dgm:prSet presAssocID="{7D570614-7F1A-C64E-9680-42191968A026}" presName="LevelTwoTextNode" presStyleLbl="node3" presStyleIdx="5" presStyleCnt="7">
        <dgm:presLayoutVars>
          <dgm:chPref val="3"/>
        </dgm:presLayoutVars>
      </dgm:prSet>
      <dgm:spPr/>
    </dgm:pt>
    <dgm:pt modelId="{4713FD0D-E6F6-F842-B130-263B4270FF42}" type="pres">
      <dgm:prSet presAssocID="{7D570614-7F1A-C64E-9680-42191968A026}" presName="level3hierChild" presStyleCnt="0"/>
      <dgm:spPr/>
    </dgm:pt>
    <dgm:pt modelId="{F9A2A9D6-77A7-2047-9239-A2F69ABF33AC}" type="pres">
      <dgm:prSet presAssocID="{DDB8E1C5-EDDC-6B4C-90FF-F324D86AF6BA}" presName="conn2-1" presStyleLbl="parChTrans1D3" presStyleIdx="6" presStyleCnt="7"/>
      <dgm:spPr/>
    </dgm:pt>
    <dgm:pt modelId="{2C097F7B-009A-B244-A0E6-D87863BB4ECC}" type="pres">
      <dgm:prSet presAssocID="{DDB8E1C5-EDDC-6B4C-90FF-F324D86AF6BA}" presName="connTx" presStyleLbl="parChTrans1D3" presStyleIdx="6" presStyleCnt="7"/>
      <dgm:spPr/>
    </dgm:pt>
    <dgm:pt modelId="{975476EE-AF91-2B49-B883-1E1C830A62C4}" type="pres">
      <dgm:prSet presAssocID="{8B06DCB7-6D9C-D24A-ABCF-B832EB5E1B1A}" presName="root2" presStyleCnt="0"/>
      <dgm:spPr/>
    </dgm:pt>
    <dgm:pt modelId="{B2FCBC1A-B14D-DC40-901B-7EC77C717A34}" type="pres">
      <dgm:prSet presAssocID="{8B06DCB7-6D9C-D24A-ABCF-B832EB5E1B1A}" presName="LevelTwoTextNode" presStyleLbl="node3" presStyleIdx="6" presStyleCnt="7">
        <dgm:presLayoutVars>
          <dgm:chPref val="3"/>
        </dgm:presLayoutVars>
      </dgm:prSet>
      <dgm:spPr/>
    </dgm:pt>
    <dgm:pt modelId="{CE916AB3-71EC-A248-ACF3-8AFE70779A5D}" type="pres">
      <dgm:prSet presAssocID="{8B06DCB7-6D9C-D24A-ABCF-B832EB5E1B1A}" presName="level3hierChild" presStyleCnt="0"/>
      <dgm:spPr/>
    </dgm:pt>
  </dgm:ptLst>
  <dgm:cxnLst>
    <dgm:cxn modelId="{C2A9E30A-B37B-5643-800E-D0B1DD00DFCE}" srcId="{9BBD97BD-4873-7148-AE40-C336B51F19E2}" destId="{E2D69F1F-4C45-4B44-B05E-827A4D800328}" srcOrd="1" destOrd="0" parTransId="{EDECA82F-26DE-9B48-8B2C-E596682C74E3}" sibTransId="{6CCA54EA-03C7-1444-92A8-F03CDA31BFAF}"/>
    <dgm:cxn modelId="{1146B50C-367E-684F-9BD4-C981C0B9768A}" type="presOf" srcId="{EF34768A-1AEB-484B-A028-9DAFD9D33E43}" destId="{1965468F-BA68-654D-A2FC-AB9BF43A351C}" srcOrd="0" destOrd="0" presId="urn:microsoft.com/office/officeart/2005/8/layout/hierarchy2"/>
    <dgm:cxn modelId="{D3DB1E0D-85D3-FA4F-A3DF-23414CE5E427}" type="presOf" srcId="{E23CA53F-C723-864A-B214-2A46C0B8D535}" destId="{9F6AE183-26DE-3248-A066-90051B713474}" srcOrd="1" destOrd="0" presId="urn:microsoft.com/office/officeart/2005/8/layout/hierarchy2"/>
    <dgm:cxn modelId="{09DFE90D-9B98-1E41-AB8F-51124EE43074}" type="presOf" srcId="{DE3EA25A-13F8-0A41-9566-2086CA0EB49C}" destId="{D19B5717-170E-CA47-BC66-A665CCE7485C}" srcOrd="0" destOrd="0" presId="urn:microsoft.com/office/officeart/2005/8/layout/hierarchy2"/>
    <dgm:cxn modelId="{8848EE1D-E932-5A47-905F-E81C4606D26A}" srcId="{9BBD97BD-4873-7148-AE40-C336B51F19E2}" destId="{8B06DCB7-6D9C-D24A-ABCF-B832EB5E1B1A}" srcOrd="6" destOrd="0" parTransId="{DDB8E1C5-EDDC-6B4C-90FF-F324D86AF6BA}" sibTransId="{FFF5CEFA-4BEF-8241-AF29-2062B98904E6}"/>
    <dgm:cxn modelId="{F2DF991F-CE08-F240-8B5E-5553623143B0}" srcId="{2BA40614-B939-D841-B900-EA9911B05E3A}" destId="{9BBD97BD-4873-7148-AE40-C336B51F19E2}" srcOrd="0" destOrd="0" parTransId="{61A7CB88-ED4D-2444-AD48-33211A4DD0D8}" sibTransId="{DEA7FDCD-5C78-A446-9892-9788192DC467}"/>
    <dgm:cxn modelId="{2CD8BA20-DDED-0A4D-80EC-F9A5CD15A3CD}" type="presOf" srcId="{4558C3CB-F19F-AF4D-8ACC-BF4FE6C32850}" destId="{4060D467-0134-A54B-A2E7-B70BF2767AA9}" srcOrd="0" destOrd="0" presId="urn:microsoft.com/office/officeart/2005/8/layout/hierarchy2"/>
    <dgm:cxn modelId="{FB5AEB26-D41B-6946-9FB9-0BBEE8B1516C}" type="presOf" srcId="{E23CA53F-C723-864A-B214-2A46C0B8D535}" destId="{7CB01B26-8377-C84E-B1C8-CFE72ED69185}" srcOrd="0" destOrd="0" presId="urn:microsoft.com/office/officeart/2005/8/layout/hierarchy2"/>
    <dgm:cxn modelId="{CC8DF334-91F5-EF49-B9D9-1F15E16CA523}" type="presOf" srcId="{DDB8E1C5-EDDC-6B4C-90FF-F324D86AF6BA}" destId="{F9A2A9D6-77A7-2047-9239-A2F69ABF33AC}" srcOrd="0" destOrd="0" presId="urn:microsoft.com/office/officeart/2005/8/layout/hierarchy2"/>
    <dgm:cxn modelId="{C16ABB3A-6B85-C649-BFB6-72DFE8A44EE1}" srcId="{EF34768A-1AEB-484B-A028-9DAFD9D33E43}" destId="{2BA40614-B939-D841-B900-EA9911B05E3A}" srcOrd="0" destOrd="0" parTransId="{B3C5F065-E2FC-BB48-8B5C-AAA57D1FB4CF}" sibTransId="{8DD1D25A-7AA2-444F-A15A-E5024E25261E}"/>
    <dgm:cxn modelId="{47207842-41CA-BF49-B0D8-66DF9BB30B96}" type="presOf" srcId="{EDECA82F-26DE-9B48-8B2C-E596682C74E3}" destId="{6609EF44-4291-C14F-AAA4-B78FB71C18DD}" srcOrd="0" destOrd="0" presId="urn:microsoft.com/office/officeart/2005/8/layout/hierarchy2"/>
    <dgm:cxn modelId="{AE1AD467-382E-094B-A1ED-495AC6C4A3E4}" type="presOf" srcId="{9BBD97BD-4873-7148-AE40-C336B51F19E2}" destId="{CB3D2920-E95F-6F4C-A749-22378C20D45E}" srcOrd="0" destOrd="0" presId="urn:microsoft.com/office/officeart/2005/8/layout/hierarchy2"/>
    <dgm:cxn modelId="{86C2316A-DE91-3246-BF3F-3D00FF0D5897}" srcId="{9BBD97BD-4873-7148-AE40-C336B51F19E2}" destId="{7D570614-7F1A-C64E-9680-42191968A026}" srcOrd="5" destOrd="0" parTransId="{B7FF30AC-8686-B847-8C01-7F811740330B}" sibTransId="{A82DB404-A848-634E-873E-B1386FEEAFB3}"/>
    <dgm:cxn modelId="{D7386C4A-B6CF-294B-8F05-B79CD27A438C}" type="presOf" srcId="{61A7CB88-ED4D-2444-AD48-33211A4DD0D8}" destId="{E2AC30D1-0E7F-F746-8CAF-38B8F0A368DE}" srcOrd="1" destOrd="0" presId="urn:microsoft.com/office/officeart/2005/8/layout/hierarchy2"/>
    <dgm:cxn modelId="{0AF1664E-8659-C841-8DEF-6763D77C8010}" type="presOf" srcId="{56AAA2EE-ACEC-9C4A-AC97-41407E82104F}" destId="{5B342B0E-DA54-0B4E-9DF6-52DF42FBD45B}" srcOrd="0" destOrd="0" presId="urn:microsoft.com/office/officeart/2005/8/layout/hierarchy2"/>
    <dgm:cxn modelId="{BB11B36E-AA67-4C4B-922B-733A0631DB16}" type="presOf" srcId="{7D570614-7F1A-C64E-9680-42191968A026}" destId="{BE8FE351-2FEC-DE45-A9C2-080056C4AC89}" srcOrd="0" destOrd="0" presId="urn:microsoft.com/office/officeart/2005/8/layout/hierarchy2"/>
    <dgm:cxn modelId="{31CFA274-63F2-B447-89C7-3EB988EFBD16}" type="presOf" srcId="{30D777A4-34CE-9D41-B9D4-496ACDB1888D}" destId="{FAA08C73-8305-5A41-B3CD-7ABCC12694EF}" srcOrd="0" destOrd="0" presId="urn:microsoft.com/office/officeart/2005/8/layout/hierarchy2"/>
    <dgm:cxn modelId="{E7FF0684-B8F7-504B-A07D-B157B22A0584}" type="presOf" srcId="{8B06DCB7-6D9C-D24A-ABCF-B832EB5E1B1A}" destId="{B2FCBC1A-B14D-DC40-901B-7EC77C717A34}" srcOrd="0" destOrd="0" presId="urn:microsoft.com/office/officeart/2005/8/layout/hierarchy2"/>
    <dgm:cxn modelId="{2FDE3984-2E17-3342-97EB-7BA746F39111}" type="presOf" srcId="{DBE5596A-A95C-0A49-ACBD-C57DEC6B6F84}" destId="{3C8AB440-17EB-3E40-AD2F-B962BFFC8642}" srcOrd="0" destOrd="0" presId="urn:microsoft.com/office/officeart/2005/8/layout/hierarchy2"/>
    <dgm:cxn modelId="{9B388492-B5FC-EB49-BB23-6593F9FA0F06}" type="presOf" srcId="{FAD09972-6C32-1A49-9510-244E42624032}" destId="{DFD9DBAD-05BC-8345-906A-B46868E0366B}" srcOrd="1" destOrd="0" presId="urn:microsoft.com/office/officeart/2005/8/layout/hierarchy2"/>
    <dgm:cxn modelId="{CED46CA1-DB97-CF42-ACA0-B286FDFED98D}" type="presOf" srcId="{E2D69F1F-4C45-4B44-B05E-827A4D800328}" destId="{2A55DD08-7EEB-F142-A0D8-F34C92AC9793}" srcOrd="0" destOrd="0" presId="urn:microsoft.com/office/officeart/2005/8/layout/hierarchy2"/>
    <dgm:cxn modelId="{9BB501AD-8776-3D49-A581-0061DF5F44B9}" srcId="{9BBD97BD-4873-7148-AE40-C336B51F19E2}" destId="{DBE5596A-A95C-0A49-ACBD-C57DEC6B6F84}" srcOrd="2" destOrd="0" parTransId="{56AAA2EE-ACEC-9C4A-AC97-41407E82104F}" sibTransId="{02C60F64-578B-984F-A7C7-4F964B9F2229}"/>
    <dgm:cxn modelId="{DFB575AD-5650-8E4C-B0CC-3BC22FD11CAD}" type="presOf" srcId="{61A7CB88-ED4D-2444-AD48-33211A4DD0D8}" destId="{56A89400-8501-0E4D-A436-60B8D7A0B57A}" srcOrd="0" destOrd="0" presId="urn:microsoft.com/office/officeart/2005/8/layout/hierarchy2"/>
    <dgm:cxn modelId="{3FCAD0AD-819C-5F4A-A629-0A4651A27899}" type="presOf" srcId="{B3933CA7-9444-B14A-8FA3-450EE6861E54}" destId="{50701A29-C52B-2045-8C48-F3E43717DC5E}" srcOrd="1" destOrd="0" presId="urn:microsoft.com/office/officeart/2005/8/layout/hierarchy2"/>
    <dgm:cxn modelId="{DECD8BAE-C5BD-264A-A541-0D438C6C9E8B}" type="presOf" srcId="{B3933CA7-9444-B14A-8FA3-450EE6861E54}" destId="{F6BDCD09-E338-B94A-ACEE-BCDEC731DAFC}" srcOrd="0" destOrd="0" presId="urn:microsoft.com/office/officeart/2005/8/layout/hierarchy2"/>
    <dgm:cxn modelId="{73717EAF-3315-FC49-96DF-1FD72EB942D0}" srcId="{9BBD97BD-4873-7148-AE40-C336B51F19E2}" destId="{30D777A4-34CE-9D41-B9D4-496ACDB1888D}" srcOrd="4" destOrd="0" parTransId="{B3933CA7-9444-B14A-8FA3-450EE6861E54}" sibTransId="{C5ABBB8B-5226-2C46-B6DE-2902EF314AAD}"/>
    <dgm:cxn modelId="{C63915B7-73EB-9E43-B044-68E789266341}" type="presOf" srcId="{EDECA82F-26DE-9B48-8B2C-E596682C74E3}" destId="{9BCCB6F5-4D01-B542-B33A-3566A525A7CF}" srcOrd="1" destOrd="0" presId="urn:microsoft.com/office/officeart/2005/8/layout/hierarchy2"/>
    <dgm:cxn modelId="{6A0582B8-5280-B74B-B9C4-FEF9F9302847}" srcId="{9BBD97BD-4873-7148-AE40-C336B51F19E2}" destId="{4558C3CB-F19F-AF4D-8ACC-BF4FE6C32850}" srcOrd="3" destOrd="0" parTransId="{E23CA53F-C723-864A-B214-2A46C0B8D535}" sibTransId="{79AAC409-D18B-D345-A640-FB88875EB883}"/>
    <dgm:cxn modelId="{CCB8B3C4-60E3-9E49-B1B0-B4F5B8FB7EB4}" type="presOf" srcId="{FAD09972-6C32-1A49-9510-244E42624032}" destId="{16E5A9F5-00FD-6C48-84B3-0DDB38539BAD}" srcOrd="0" destOrd="0" presId="urn:microsoft.com/office/officeart/2005/8/layout/hierarchy2"/>
    <dgm:cxn modelId="{6708ACCA-1D28-3E4D-9964-27DF638AA699}" type="presOf" srcId="{B7FF30AC-8686-B847-8C01-7F811740330B}" destId="{21FE4181-2F89-0443-9B72-FDD98482C42C}" srcOrd="0" destOrd="0" presId="urn:microsoft.com/office/officeart/2005/8/layout/hierarchy2"/>
    <dgm:cxn modelId="{296C4ECD-AE6B-1740-80FF-B1B0B3E1C997}" type="presOf" srcId="{56AAA2EE-ACEC-9C4A-AC97-41407E82104F}" destId="{37CEC432-2AB3-DA46-9641-8A80CC966E7B}" srcOrd="1" destOrd="0" presId="urn:microsoft.com/office/officeart/2005/8/layout/hierarchy2"/>
    <dgm:cxn modelId="{1C46CFD1-BE9A-5E45-AAB1-5C97DA3502BD}" type="presOf" srcId="{2BA40614-B939-D841-B900-EA9911B05E3A}" destId="{FBB0B2F5-8580-4742-829E-2FEF84F96BB3}" srcOrd="0" destOrd="0" presId="urn:microsoft.com/office/officeart/2005/8/layout/hierarchy2"/>
    <dgm:cxn modelId="{6A4FECD8-F596-5248-B112-7AA6C6341992}" type="presOf" srcId="{DDB8E1C5-EDDC-6B4C-90FF-F324D86AF6BA}" destId="{2C097F7B-009A-B244-A0E6-D87863BB4ECC}" srcOrd="1" destOrd="0" presId="urn:microsoft.com/office/officeart/2005/8/layout/hierarchy2"/>
    <dgm:cxn modelId="{9E665CF6-9DD9-8147-87DD-E5E41B7425D5}" type="presOf" srcId="{B7FF30AC-8686-B847-8C01-7F811740330B}" destId="{76862205-7BDE-4A41-A436-83D2B1E24602}" srcOrd="1" destOrd="0" presId="urn:microsoft.com/office/officeart/2005/8/layout/hierarchy2"/>
    <dgm:cxn modelId="{B6799AFA-C97E-644B-975B-E091B0501C51}" srcId="{9BBD97BD-4873-7148-AE40-C336B51F19E2}" destId="{DE3EA25A-13F8-0A41-9566-2086CA0EB49C}" srcOrd="0" destOrd="0" parTransId="{FAD09972-6C32-1A49-9510-244E42624032}" sibTransId="{AF9AC4DC-184B-DA49-BE17-510E72C9D491}"/>
    <dgm:cxn modelId="{C18A0969-EBE1-8247-AC8C-B980EE36F93E}" type="presParOf" srcId="{1965468F-BA68-654D-A2FC-AB9BF43A351C}" destId="{FAEB8138-F521-2849-87AD-405D947B835A}" srcOrd="0" destOrd="0" presId="urn:microsoft.com/office/officeart/2005/8/layout/hierarchy2"/>
    <dgm:cxn modelId="{39644BCA-30BE-2949-9A02-27ECEAF54F67}" type="presParOf" srcId="{FAEB8138-F521-2849-87AD-405D947B835A}" destId="{FBB0B2F5-8580-4742-829E-2FEF84F96BB3}" srcOrd="0" destOrd="0" presId="urn:microsoft.com/office/officeart/2005/8/layout/hierarchy2"/>
    <dgm:cxn modelId="{146C2DCB-EAB6-C34A-AB5E-1E703DFBC2AB}" type="presParOf" srcId="{FAEB8138-F521-2849-87AD-405D947B835A}" destId="{3CBB43B8-73FB-3E48-B816-0B326D858DBF}" srcOrd="1" destOrd="0" presId="urn:microsoft.com/office/officeart/2005/8/layout/hierarchy2"/>
    <dgm:cxn modelId="{02D428A3-10C8-9549-8079-7145511A0AB2}" type="presParOf" srcId="{3CBB43B8-73FB-3E48-B816-0B326D858DBF}" destId="{56A89400-8501-0E4D-A436-60B8D7A0B57A}" srcOrd="0" destOrd="0" presId="urn:microsoft.com/office/officeart/2005/8/layout/hierarchy2"/>
    <dgm:cxn modelId="{346781FF-1EEC-364A-8F40-6D317B4AB5AD}" type="presParOf" srcId="{56A89400-8501-0E4D-A436-60B8D7A0B57A}" destId="{E2AC30D1-0E7F-F746-8CAF-38B8F0A368DE}" srcOrd="0" destOrd="0" presId="urn:microsoft.com/office/officeart/2005/8/layout/hierarchy2"/>
    <dgm:cxn modelId="{534F6D08-5176-6744-9C80-9859F9EB387D}" type="presParOf" srcId="{3CBB43B8-73FB-3E48-B816-0B326D858DBF}" destId="{2258CECC-8E05-FB4A-8157-0A834F08728F}" srcOrd="1" destOrd="0" presId="urn:microsoft.com/office/officeart/2005/8/layout/hierarchy2"/>
    <dgm:cxn modelId="{912A5CAC-885A-B249-B3ED-985EA4FFB6DA}" type="presParOf" srcId="{2258CECC-8E05-FB4A-8157-0A834F08728F}" destId="{CB3D2920-E95F-6F4C-A749-22378C20D45E}" srcOrd="0" destOrd="0" presId="urn:microsoft.com/office/officeart/2005/8/layout/hierarchy2"/>
    <dgm:cxn modelId="{158950E3-1440-7A47-809F-1E182200FBF2}" type="presParOf" srcId="{2258CECC-8E05-FB4A-8157-0A834F08728F}" destId="{B24707FB-C873-474D-B4D1-5F3EC09E0AC4}" srcOrd="1" destOrd="0" presId="urn:microsoft.com/office/officeart/2005/8/layout/hierarchy2"/>
    <dgm:cxn modelId="{75716363-F4FF-5542-9065-66A6B8C48BE6}" type="presParOf" srcId="{B24707FB-C873-474D-B4D1-5F3EC09E0AC4}" destId="{16E5A9F5-00FD-6C48-84B3-0DDB38539BAD}" srcOrd="0" destOrd="0" presId="urn:microsoft.com/office/officeart/2005/8/layout/hierarchy2"/>
    <dgm:cxn modelId="{AFDC858D-E6B9-0A43-AB1D-31BA747B321B}" type="presParOf" srcId="{16E5A9F5-00FD-6C48-84B3-0DDB38539BAD}" destId="{DFD9DBAD-05BC-8345-906A-B46868E0366B}" srcOrd="0" destOrd="0" presId="urn:microsoft.com/office/officeart/2005/8/layout/hierarchy2"/>
    <dgm:cxn modelId="{5669EF31-4D6F-3442-83C7-5AA40F26BFF3}" type="presParOf" srcId="{B24707FB-C873-474D-B4D1-5F3EC09E0AC4}" destId="{BCF00F88-5E7F-D74A-BA2A-4EAB3064B225}" srcOrd="1" destOrd="0" presId="urn:microsoft.com/office/officeart/2005/8/layout/hierarchy2"/>
    <dgm:cxn modelId="{DC87E369-73C5-7D44-AF2E-B9F7D9736EF1}" type="presParOf" srcId="{BCF00F88-5E7F-D74A-BA2A-4EAB3064B225}" destId="{D19B5717-170E-CA47-BC66-A665CCE7485C}" srcOrd="0" destOrd="0" presId="urn:microsoft.com/office/officeart/2005/8/layout/hierarchy2"/>
    <dgm:cxn modelId="{27917BB2-8738-2946-ABD8-491196F9F402}" type="presParOf" srcId="{BCF00F88-5E7F-D74A-BA2A-4EAB3064B225}" destId="{25139C8F-213D-DB40-A321-7EBAE9AE2769}" srcOrd="1" destOrd="0" presId="urn:microsoft.com/office/officeart/2005/8/layout/hierarchy2"/>
    <dgm:cxn modelId="{05123FE1-AAD2-4547-9EFC-12837475CB73}" type="presParOf" srcId="{B24707FB-C873-474D-B4D1-5F3EC09E0AC4}" destId="{6609EF44-4291-C14F-AAA4-B78FB71C18DD}" srcOrd="2" destOrd="0" presId="urn:microsoft.com/office/officeart/2005/8/layout/hierarchy2"/>
    <dgm:cxn modelId="{6014EE1B-E427-ED4E-93D2-9BDDCDB88E23}" type="presParOf" srcId="{6609EF44-4291-C14F-AAA4-B78FB71C18DD}" destId="{9BCCB6F5-4D01-B542-B33A-3566A525A7CF}" srcOrd="0" destOrd="0" presId="urn:microsoft.com/office/officeart/2005/8/layout/hierarchy2"/>
    <dgm:cxn modelId="{7B9BA0D1-67A6-6E4E-9C24-D1912365B8AB}" type="presParOf" srcId="{B24707FB-C873-474D-B4D1-5F3EC09E0AC4}" destId="{DB10788F-E08E-D64E-98D8-01DF34692188}" srcOrd="3" destOrd="0" presId="urn:microsoft.com/office/officeart/2005/8/layout/hierarchy2"/>
    <dgm:cxn modelId="{F1FE3A9E-258A-A04F-97B1-18C1367A12D2}" type="presParOf" srcId="{DB10788F-E08E-D64E-98D8-01DF34692188}" destId="{2A55DD08-7EEB-F142-A0D8-F34C92AC9793}" srcOrd="0" destOrd="0" presId="urn:microsoft.com/office/officeart/2005/8/layout/hierarchy2"/>
    <dgm:cxn modelId="{0340B76F-7916-9642-8AE0-7719F74E20B8}" type="presParOf" srcId="{DB10788F-E08E-D64E-98D8-01DF34692188}" destId="{EA0AAF5F-EA2B-B648-8872-E32320A8FA25}" srcOrd="1" destOrd="0" presId="urn:microsoft.com/office/officeart/2005/8/layout/hierarchy2"/>
    <dgm:cxn modelId="{B1A4D56A-3D64-CB4D-B94A-3672D70C58F5}" type="presParOf" srcId="{B24707FB-C873-474D-B4D1-5F3EC09E0AC4}" destId="{5B342B0E-DA54-0B4E-9DF6-52DF42FBD45B}" srcOrd="4" destOrd="0" presId="urn:microsoft.com/office/officeart/2005/8/layout/hierarchy2"/>
    <dgm:cxn modelId="{80796EE4-E7BD-F242-8C9D-31002AAFCA51}" type="presParOf" srcId="{5B342B0E-DA54-0B4E-9DF6-52DF42FBD45B}" destId="{37CEC432-2AB3-DA46-9641-8A80CC966E7B}" srcOrd="0" destOrd="0" presId="urn:microsoft.com/office/officeart/2005/8/layout/hierarchy2"/>
    <dgm:cxn modelId="{7CDB9BF6-AF3E-6949-B851-2CD94D6DDDB1}" type="presParOf" srcId="{B24707FB-C873-474D-B4D1-5F3EC09E0AC4}" destId="{BC1E9193-D853-A14B-8169-49E8805E376E}" srcOrd="5" destOrd="0" presId="urn:microsoft.com/office/officeart/2005/8/layout/hierarchy2"/>
    <dgm:cxn modelId="{D8372096-3874-E542-A30A-2ABBABDF3D26}" type="presParOf" srcId="{BC1E9193-D853-A14B-8169-49E8805E376E}" destId="{3C8AB440-17EB-3E40-AD2F-B962BFFC8642}" srcOrd="0" destOrd="0" presId="urn:microsoft.com/office/officeart/2005/8/layout/hierarchy2"/>
    <dgm:cxn modelId="{8AD7C01A-0403-1F46-8D2B-210B937FDA59}" type="presParOf" srcId="{BC1E9193-D853-A14B-8169-49E8805E376E}" destId="{491E2D0A-D024-B044-9D62-A71E0F49BA7F}" srcOrd="1" destOrd="0" presId="urn:microsoft.com/office/officeart/2005/8/layout/hierarchy2"/>
    <dgm:cxn modelId="{8A9579C7-2FFC-B94C-BD1D-6E5D755A8A09}" type="presParOf" srcId="{B24707FB-C873-474D-B4D1-5F3EC09E0AC4}" destId="{7CB01B26-8377-C84E-B1C8-CFE72ED69185}" srcOrd="6" destOrd="0" presId="urn:microsoft.com/office/officeart/2005/8/layout/hierarchy2"/>
    <dgm:cxn modelId="{002B5264-27FB-CC46-BDFA-8F45AA84FEC1}" type="presParOf" srcId="{7CB01B26-8377-C84E-B1C8-CFE72ED69185}" destId="{9F6AE183-26DE-3248-A066-90051B713474}" srcOrd="0" destOrd="0" presId="urn:microsoft.com/office/officeart/2005/8/layout/hierarchy2"/>
    <dgm:cxn modelId="{3045BBD8-DD31-5D46-98D9-9F665CB672F7}" type="presParOf" srcId="{B24707FB-C873-474D-B4D1-5F3EC09E0AC4}" destId="{54E06D55-50C6-C742-8ED1-F83382FE1906}" srcOrd="7" destOrd="0" presId="urn:microsoft.com/office/officeart/2005/8/layout/hierarchy2"/>
    <dgm:cxn modelId="{736B95AA-FEED-E443-8D97-FA813A061D61}" type="presParOf" srcId="{54E06D55-50C6-C742-8ED1-F83382FE1906}" destId="{4060D467-0134-A54B-A2E7-B70BF2767AA9}" srcOrd="0" destOrd="0" presId="urn:microsoft.com/office/officeart/2005/8/layout/hierarchy2"/>
    <dgm:cxn modelId="{FE80EA02-FC14-EC47-A4D1-237EE3DA5383}" type="presParOf" srcId="{54E06D55-50C6-C742-8ED1-F83382FE1906}" destId="{E46B2805-A85B-9D41-B7CD-AE0A8FA56D19}" srcOrd="1" destOrd="0" presId="urn:microsoft.com/office/officeart/2005/8/layout/hierarchy2"/>
    <dgm:cxn modelId="{404A148D-92E8-1E4C-9220-B21C9D9E3DD8}" type="presParOf" srcId="{B24707FB-C873-474D-B4D1-5F3EC09E0AC4}" destId="{F6BDCD09-E338-B94A-ACEE-BCDEC731DAFC}" srcOrd="8" destOrd="0" presId="urn:microsoft.com/office/officeart/2005/8/layout/hierarchy2"/>
    <dgm:cxn modelId="{5C8F590F-F63B-ED4C-858B-52679C1F36D6}" type="presParOf" srcId="{F6BDCD09-E338-B94A-ACEE-BCDEC731DAFC}" destId="{50701A29-C52B-2045-8C48-F3E43717DC5E}" srcOrd="0" destOrd="0" presId="urn:microsoft.com/office/officeart/2005/8/layout/hierarchy2"/>
    <dgm:cxn modelId="{228B4726-BEE9-D445-B502-062DE1688F69}" type="presParOf" srcId="{B24707FB-C873-474D-B4D1-5F3EC09E0AC4}" destId="{1285164F-D91E-124D-81F1-E2FB7E31C87F}" srcOrd="9" destOrd="0" presId="urn:microsoft.com/office/officeart/2005/8/layout/hierarchy2"/>
    <dgm:cxn modelId="{6A29187D-BB11-E14E-9C3B-1B8D23146A96}" type="presParOf" srcId="{1285164F-D91E-124D-81F1-E2FB7E31C87F}" destId="{FAA08C73-8305-5A41-B3CD-7ABCC12694EF}" srcOrd="0" destOrd="0" presId="urn:microsoft.com/office/officeart/2005/8/layout/hierarchy2"/>
    <dgm:cxn modelId="{EA101490-E9B3-2B45-A23F-7E7D7DDE56BB}" type="presParOf" srcId="{1285164F-D91E-124D-81F1-E2FB7E31C87F}" destId="{EF866B73-8711-DF41-8657-F0D78552FB81}" srcOrd="1" destOrd="0" presId="urn:microsoft.com/office/officeart/2005/8/layout/hierarchy2"/>
    <dgm:cxn modelId="{F2D3F488-BB42-8F41-99F9-BC2BE66B2F8F}" type="presParOf" srcId="{B24707FB-C873-474D-B4D1-5F3EC09E0AC4}" destId="{21FE4181-2F89-0443-9B72-FDD98482C42C}" srcOrd="10" destOrd="0" presId="urn:microsoft.com/office/officeart/2005/8/layout/hierarchy2"/>
    <dgm:cxn modelId="{A6504160-E30E-954B-9C0D-4C4CEBDAFCD7}" type="presParOf" srcId="{21FE4181-2F89-0443-9B72-FDD98482C42C}" destId="{76862205-7BDE-4A41-A436-83D2B1E24602}" srcOrd="0" destOrd="0" presId="urn:microsoft.com/office/officeart/2005/8/layout/hierarchy2"/>
    <dgm:cxn modelId="{BC1954EE-6724-A742-9C85-CDB4A8B84C23}" type="presParOf" srcId="{B24707FB-C873-474D-B4D1-5F3EC09E0AC4}" destId="{ECEAAF59-4838-D847-9453-5291AB433BEE}" srcOrd="11" destOrd="0" presId="urn:microsoft.com/office/officeart/2005/8/layout/hierarchy2"/>
    <dgm:cxn modelId="{ED62928B-5268-8B4C-93E6-F3F4536C3F32}" type="presParOf" srcId="{ECEAAF59-4838-D847-9453-5291AB433BEE}" destId="{BE8FE351-2FEC-DE45-A9C2-080056C4AC89}" srcOrd="0" destOrd="0" presId="urn:microsoft.com/office/officeart/2005/8/layout/hierarchy2"/>
    <dgm:cxn modelId="{81F2B5EA-3FB7-6A49-B2D2-24185D159022}" type="presParOf" srcId="{ECEAAF59-4838-D847-9453-5291AB433BEE}" destId="{4713FD0D-E6F6-F842-B130-263B4270FF42}" srcOrd="1" destOrd="0" presId="urn:microsoft.com/office/officeart/2005/8/layout/hierarchy2"/>
    <dgm:cxn modelId="{DC5DCBAA-D6F6-7B45-AE88-E754CDEC2E53}" type="presParOf" srcId="{B24707FB-C873-474D-B4D1-5F3EC09E0AC4}" destId="{F9A2A9D6-77A7-2047-9239-A2F69ABF33AC}" srcOrd="12" destOrd="0" presId="urn:microsoft.com/office/officeart/2005/8/layout/hierarchy2"/>
    <dgm:cxn modelId="{2F270249-AB3D-B445-B35A-4C1AC909383D}" type="presParOf" srcId="{F9A2A9D6-77A7-2047-9239-A2F69ABF33AC}" destId="{2C097F7B-009A-B244-A0E6-D87863BB4ECC}" srcOrd="0" destOrd="0" presId="urn:microsoft.com/office/officeart/2005/8/layout/hierarchy2"/>
    <dgm:cxn modelId="{7AF9F84E-995B-5F49-B5C9-52882404EBD0}" type="presParOf" srcId="{B24707FB-C873-474D-B4D1-5F3EC09E0AC4}" destId="{975476EE-AF91-2B49-B883-1E1C830A62C4}" srcOrd="13" destOrd="0" presId="urn:microsoft.com/office/officeart/2005/8/layout/hierarchy2"/>
    <dgm:cxn modelId="{A1D6D7E2-42FF-204A-8F54-14BE7F76841D}" type="presParOf" srcId="{975476EE-AF91-2B49-B883-1E1C830A62C4}" destId="{B2FCBC1A-B14D-DC40-901B-7EC77C717A34}" srcOrd="0" destOrd="0" presId="urn:microsoft.com/office/officeart/2005/8/layout/hierarchy2"/>
    <dgm:cxn modelId="{90D05C9F-CF3A-C447-89C5-A34433818653}" type="presParOf" srcId="{975476EE-AF91-2B49-B883-1E1C830A62C4}" destId="{CE916AB3-71EC-A248-ACF3-8AFE70779A5D}" srcOrd="1" destOrd="0" presId="urn:microsoft.com/office/officeart/2005/8/layout/hierarchy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9EDB42-3092-456A-8A99-20FEBD50F140}">
      <dsp:nvSpPr>
        <dsp:cNvPr id="0" name=""/>
        <dsp:cNvSpPr/>
      </dsp:nvSpPr>
      <dsp:spPr>
        <a:xfrm>
          <a:off x="1070281" y="177809"/>
          <a:ext cx="579023" cy="5790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A77F59-0D88-449A-883E-657762CE44BF}">
      <dsp:nvSpPr>
        <dsp:cNvPr id="0" name=""/>
        <dsp:cNvSpPr/>
      </dsp:nvSpPr>
      <dsp:spPr>
        <a:xfrm>
          <a:off x="716433"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Installing Software</a:t>
          </a:r>
        </a:p>
      </dsp:txBody>
      <dsp:txXfrm>
        <a:off x="716433" y="970545"/>
        <a:ext cx="1286718" cy="514687"/>
      </dsp:txXfrm>
    </dsp:sp>
    <dsp:sp modelId="{94DB831E-5E55-4F6C-A1BE-E755C695A3F4}">
      <dsp:nvSpPr>
        <dsp:cNvPr id="0" name=""/>
        <dsp:cNvSpPr/>
      </dsp:nvSpPr>
      <dsp:spPr>
        <a:xfrm>
          <a:off x="2582176" y="177809"/>
          <a:ext cx="579023" cy="5790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ABAB30-A197-49AE-9C0C-252465B9EB0D}">
      <dsp:nvSpPr>
        <dsp:cNvPr id="0" name=""/>
        <dsp:cNvSpPr/>
      </dsp:nvSpPr>
      <dsp:spPr>
        <a:xfrm>
          <a:off x="2228328"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Python Overview</a:t>
          </a:r>
        </a:p>
      </dsp:txBody>
      <dsp:txXfrm>
        <a:off x="2228328" y="970545"/>
        <a:ext cx="1286718" cy="514687"/>
      </dsp:txXfrm>
    </dsp:sp>
    <dsp:sp modelId="{EE823797-D29A-4CBF-A510-4D2797DD1A91}">
      <dsp:nvSpPr>
        <dsp:cNvPr id="0" name=""/>
        <dsp:cNvSpPr/>
      </dsp:nvSpPr>
      <dsp:spPr>
        <a:xfrm>
          <a:off x="1070281" y="1806913"/>
          <a:ext cx="579023" cy="57902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3B1187C-97F5-4B57-A43A-9DA08BC4DA26}">
      <dsp:nvSpPr>
        <dsp:cNvPr id="0" name=""/>
        <dsp:cNvSpPr/>
      </dsp:nvSpPr>
      <dsp:spPr>
        <a:xfrm>
          <a:off x="716433"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What is computing?</a:t>
          </a:r>
        </a:p>
      </dsp:txBody>
      <dsp:txXfrm>
        <a:off x="716433" y="2599649"/>
        <a:ext cx="1286718" cy="514687"/>
      </dsp:txXfrm>
    </dsp:sp>
    <dsp:sp modelId="{C99162F4-F962-40D1-B2F5-EE88320E19A2}">
      <dsp:nvSpPr>
        <dsp:cNvPr id="0" name=""/>
        <dsp:cNvSpPr/>
      </dsp:nvSpPr>
      <dsp:spPr>
        <a:xfrm>
          <a:off x="2582176" y="1806913"/>
          <a:ext cx="579023" cy="57902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91BC645-5878-4BD0-89DB-FCCA67447242}">
      <dsp:nvSpPr>
        <dsp:cNvPr id="0" name=""/>
        <dsp:cNvSpPr/>
      </dsp:nvSpPr>
      <dsp:spPr>
        <a:xfrm>
          <a:off x="2228328"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Explore the Shell</a:t>
          </a:r>
        </a:p>
      </dsp:txBody>
      <dsp:txXfrm>
        <a:off x="2228328" y="2599649"/>
        <a:ext cx="1286718" cy="514687"/>
      </dsp:txXfrm>
    </dsp:sp>
    <dsp:sp modelId="{6ADBE716-C8C6-4230-8406-BD74142AAF2A}">
      <dsp:nvSpPr>
        <dsp:cNvPr id="0" name=""/>
        <dsp:cNvSpPr/>
      </dsp:nvSpPr>
      <dsp:spPr>
        <a:xfrm>
          <a:off x="1826228" y="3436016"/>
          <a:ext cx="579023" cy="57902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8D2869-B625-4027-AD89-B97ACBA013E4}">
      <dsp:nvSpPr>
        <dsp:cNvPr id="0" name=""/>
        <dsp:cNvSpPr/>
      </dsp:nvSpPr>
      <dsp:spPr>
        <a:xfrm>
          <a:off x="1472381" y="4228753"/>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Interactivate Python </a:t>
          </a:r>
        </a:p>
      </dsp:txBody>
      <dsp:txXfrm>
        <a:off x="1472381" y="4228753"/>
        <a:ext cx="1286718" cy="51468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44420" y="1203145"/>
          <a:ext cx="835652" cy="417826"/>
        </a:xfrm>
        <a:prstGeom prst="roundRect">
          <a:avLst>
            <a:gd name="adj" fmla="val 10000"/>
          </a:avLst>
        </a:prstGeom>
        <a:solidFill>
          <a:schemeClr val="accent3"/>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C</a:t>
          </a:r>
        </a:p>
      </dsp:txBody>
      <dsp:txXfrm>
        <a:off x="56658" y="1215383"/>
        <a:ext cx="811176" cy="393350"/>
      </dsp:txXfrm>
    </dsp:sp>
    <dsp:sp modelId="{56A89400-8501-0E4D-A436-60B8D7A0B57A}">
      <dsp:nvSpPr>
        <dsp:cNvPr id="0" name=""/>
        <dsp:cNvSpPr/>
      </dsp:nvSpPr>
      <dsp:spPr>
        <a:xfrm>
          <a:off x="880072" y="1398743"/>
          <a:ext cx="334260" cy="26630"/>
        </a:xfrm>
        <a:custGeom>
          <a:avLst/>
          <a:gdLst/>
          <a:ahLst/>
          <a:cxnLst/>
          <a:rect l="0" t="0" r="0" b="0"/>
          <a:pathLst>
            <a:path>
              <a:moveTo>
                <a:pt x="0" y="13315"/>
              </a:moveTo>
              <a:lnTo>
                <a:pt x="334260"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1038846" y="1403702"/>
        <a:ext cx="16713" cy="16713"/>
      </dsp:txXfrm>
    </dsp:sp>
    <dsp:sp modelId="{CB3D2920-E95F-6F4C-A749-22378C20D45E}">
      <dsp:nvSpPr>
        <dsp:cNvPr id="0" name=""/>
        <dsp:cNvSpPr/>
      </dsp:nvSpPr>
      <dsp:spPr>
        <a:xfrm>
          <a:off x="1214333" y="1203145"/>
          <a:ext cx="835652" cy="417826"/>
        </a:xfrm>
        <a:prstGeom prst="roundRect">
          <a:avLst>
            <a:gd name="adj" fmla="val 10000"/>
          </a:avLst>
        </a:prstGeom>
        <a:solidFill>
          <a:schemeClr val="accent3"/>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Users</a:t>
          </a:r>
        </a:p>
      </dsp:txBody>
      <dsp:txXfrm>
        <a:off x="1226571" y="1215383"/>
        <a:ext cx="811176" cy="393350"/>
      </dsp:txXfrm>
    </dsp:sp>
    <dsp:sp modelId="{16E5A9F5-00FD-6C48-84B3-0DDB38539BAD}">
      <dsp:nvSpPr>
        <dsp:cNvPr id="0" name=""/>
        <dsp:cNvSpPr/>
      </dsp:nvSpPr>
      <dsp:spPr>
        <a:xfrm>
          <a:off x="2049985" y="1398743"/>
          <a:ext cx="334260" cy="26630"/>
        </a:xfrm>
        <a:custGeom>
          <a:avLst/>
          <a:gdLst/>
          <a:ahLst/>
          <a:cxnLst/>
          <a:rect l="0" t="0" r="0" b="0"/>
          <a:pathLst>
            <a:path>
              <a:moveTo>
                <a:pt x="0" y="13315"/>
              </a:moveTo>
              <a:lnTo>
                <a:pt x="334260"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208759" y="1403702"/>
        <a:ext cx="16713" cy="16713"/>
      </dsp:txXfrm>
    </dsp:sp>
    <dsp:sp modelId="{D19B5717-170E-CA47-BC66-A665CCE7485C}">
      <dsp:nvSpPr>
        <dsp:cNvPr id="0" name=""/>
        <dsp:cNvSpPr/>
      </dsp:nvSpPr>
      <dsp:spPr>
        <a:xfrm>
          <a:off x="2384246" y="1203145"/>
          <a:ext cx="835652" cy="417826"/>
        </a:xfrm>
        <a:prstGeom prst="roundRect">
          <a:avLst>
            <a:gd name="adj" fmla="val 10000"/>
          </a:avLst>
        </a:prstGeom>
        <a:solidFill>
          <a:schemeClr val="accent3"/>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err="1"/>
            <a:t>lgray</a:t>
          </a:r>
          <a:endParaRPr lang="en-US" sz="1400" kern="1200" dirty="0"/>
        </a:p>
      </dsp:txBody>
      <dsp:txXfrm>
        <a:off x="2396484" y="1215383"/>
        <a:ext cx="811176" cy="393350"/>
      </dsp:txXfrm>
    </dsp:sp>
    <dsp:sp modelId="{6609EF44-4291-C14F-AAA4-B78FB71C18DD}">
      <dsp:nvSpPr>
        <dsp:cNvPr id="0" name=""/>
        <dsp:cNvSpPr/>
      </dsp:nvSpPr>
      <dsp:spPr>
        <a:xfrm rot="17132988">
          <a:off x="2763584" y="798118"/>
          <a:ext cx="1246888" cy="26630"/>
        </a:xfrm>
        <a:custGeom>
          <a:avLst/>
          <a:gdLst/>
          <a:ahLst/>
          <a:cxnLst/>
          <a:rect l="0" t="0" r="0" b="0"/>
          <a:pathLst>
            <a:path>
              <a:moveTo>
                <a:pt x="0" y="13315"/>
              </a:moveTo>
              <a:lnTo>
                <a:pt x="1246888"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5856" y="780261"/>
        <a:ext cx="62344" cy="62344"/>
      </dsp:txXfrm>
    </dsp:sp>
    <dsp:sp modelId="{2A55DD08-7EEB-F142-A0D8-F34C92AC9793}">
      <dsp:nvSpPr>
        <dsp:cNvPr id="0" name=""/>
        <dsp:cNvSpPr/>
      </dsp:nvSpPr>
      <dsp:spPr>
        <a:xfrm>
          <a:off x="3554159" y="1896"/>
          <a:ext cx="835652" cy="417826"/>
        </a:xfrm>
        <a:prstGeom prst="roundRect">
          <a:avLst>
            <a:gd name="adj" fmla="val 10000"/>
          </a:avLst>
        </a:prstGeom>
        <a:solidFill>
          <a:schemeClr val="accent3"/>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Desktop</a:t>
          </a:r>
        </a:p>
      </dsp:txBody>
      <dsp:txXfrm>
        <a:off x="3566397" y="14134"/>
        <a:ext cx="811176" cy="393350"/>
      </dsp:txXfrm>
    </dsp:sp>
    <dsp:sp modelId="{5B342B0E-DA54-0B4E-9DF6-52DF42FBD45B}">
      <dsp:nvSpPr>
        <dsp:cNvPr id="0" name=""/>
        <dsp:cNvSpPr/>
      </dsp:nvSpPr>
      <dsp:spPr>
        <a:xfrm rot="17692822">
          <a:off x="2989785" y="1038368"/>
          <a:ext cx="794487" cy="26630"/>
        </a:xfrm>
        <a:custGeom>
          <a:avLst/>
          <a:gdLst/>
          <a:ahLst/>
          <a:cxnLst/>
          <a:rect l="0" t="0" r="0" b="0"/>
          <a:pathLst>
            <a:path>
              <a:moveTo>
                <a:pt x="0" y="13315"/>
              </a:moveTo>
              <a:lnTo>
                <a:pt x="794487"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7166" y="1031821"/>
        <a:ext cx="39724" cy="39724"/>
      </dsp:txXfrm>
    </dsp:sp>
    <dsp:sp modelId="{3C8AB440-17EB-3E40-AD2F-B962BFFC8642}">
      <dsp:nvSpPr>
        <dsp:cNvPr id="0" name=""/>
        <dsp:cNvSpPr/>
      </dsp:nvSpPr>
      <dsp:spPr>
        <a:xfrm>
          <a:off x="3554159" y="482396"/>
          <a:ext cx="835652" cy="417826"/>
        </a:xfrm>
        <a:prstGeom prst="roundRect">
          <a:avLst>
            <a:gd name="adj" fmla="val 10000"/>
          </a:avLst>
        </a:prstGeom>
        <a:solidFill>
          <a:schemeClr val="accent3">
            <a:alpha val="47000"/>
          </a:schemeClr>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Documents</a:t>
          </a:r>
        </a:p>
      </dsp:txBody>
      <dsp:txXfrm>
        <a:off x="3566397" y="494634"/>
        <a:ext cx="811176" cy="393350"/>
      </dsp:txXfrm>
    </dsp:sp>
    <dsp:sp modelId="{7CB01B26-8377-C84E-B1C8-CFE72ED69185}">
      <dsp:nvSpPr>
        <dsp:cNvPr id="0" name=""/>
        <dsp:cNvSpPr/>
      </dsp:nvSpPr>
      <dsp:spPr>
        <a:xfrm rot="19457599">
          <a:off x="3181207" y="1278618"/>
          <a:ext cx="411643" cy="26630"/>
        </a:xfrm>
        <a:custGeom>
          <a:avLst/>
          <a:gdLst/>
          <a:ahLst/>
          <a:cxnLst/>
          <a:rect l="0" t="0" r="0" b="0"/>
          <a:pathLst>
            <a:path>
              <a:moveTo>
                <a:pt x="0" y="13315"/>
              </a:moveTo>
              <a:lnTo>
                <a:pt x="411643"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76737" y="1281642"/>
        <a:ext cx="20582" cy="20582"/>
      </dsp:txXfrm>
    </dsp:sp>
    <dsp:sp modelId="{4060D467-0134-A54B-A2E7-B70BF2767AA9}">
      <dsp:nvSpPr>
        <dsp:cNvPr id="0" name=""/>
        <dsp:cNvSpPr/>
      </dsp:nvSpPr>
      <dsp:spPr>
        <a:xfrm>
          <a:off x="3554159" y="962895"/>
          <a:ext cx="835652" cy="417826"/>
        </a:xfrm>
        <a:prstGeom prst="roundRect">
          <a:avLst>
            <a:gd name="adj" fmla="val 10000"/>
          </a:avLst>
        </a:prstGeom>
        <a:solidFill>
          <a:schemeClr val="accent3">
            <a:alpha val="47000"/>
          </a:schemeClr>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Downloads</a:t>
          </a:r>
        </a:p>
      </dsp:txBody>
      <dsp:txXfrm>
        <a:off x="3566397" y="975133"/>
        <a:ext cx="811176" cy="393350"/>
      </dsp:txXfrm>
    </dsp:sp>
    <dsp:sp modelId="{F10DB1EC-60AC-A646-BBFA-CFD9CB8E8B46}">
      <dsp:nvSpPr>
        <dsp:cNvPr id="0" name=""/>
        <dsp:cNvSpPr/>
      </dsp:nvSpPr>
      <dsp:spPr>
        <a:xfrm rot="2142401">
          <a:off x="3181207" y="1518868"/>
          <a:ext cx="411643" cy="26630"/>
        </a:xfrm>
        <a:custGeom>
          <a:avLst/>
          <a:gdLst/>
          <a:ahLst/>
          <a:cxnLst/>
          <a:rect l="0" t="0" r="0" b="0"/>
          <a:pathLst>
            <a:path>
              <a:moveTo>
                <a:pt x="0" y="13315"/>
              </a:moveTo>
              <a:lnTo>
                <a:pt x="411643"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76737" y="1521892"/>
        <a:ext cx="20582" cy="20582"/>
      </dsp:txXfrm>
    </dsp:sp>
    <dsp:sp modelId="{0197265F-B952-664D-AFBE-82D42B315D4D}">
      <dsp:nvSpPr>
        <dsp:cNvPr id="0" name=""/>
        <dsp:cNvSpPr/>
      </dsp:nvSpPr>
      <dsp:spPr>
        <a:xfrm>
          <a:off x="3554159" y="1443395"/>
          <a:ext cx="835652" cy="417826"/>
        </a:xfrm>
        <a:prstGeom prst="roundRect">
          <a:avLst>
            <a:gd name="adj" fmla="val 10000"/>
          </a:avLst>
        </a:prstGeom>
        <a:solidFill>
          <a:schemeClr val="accent3">
            <a:alpha val="47000"/>
          </a:schemeClr>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Music</a:t>
          </a:r>
        </a:p>
      </dsp:txBody>
      <dsp:txXfrm>
        <a:off x="3566397" y="1455633"/>
        <a:ext cx="811176" cy="393350"/>
      </dsp:txXfrm>
    </dsp:sp>
    <dsp:sp modelId="{BC6FF7B9-2830-6E4F-8D57-DA7D9783BD72}">
      <dsp:nvSpPr>
        <dsp:cNvPr id="0" name=""/>
        <dsp:cNvSpPr/>
      </dsp:nvSpPr>
      <dsp:spPr>
        <a:xfrm rot="3907178">
          <a:off x="2989785" y="1759118"/>
          <a:ext cx="794487" cy="26630"/>
        </a:xfrm>
        <a:custGeom>
          <a:avLst/>
          <a:gdLst/>
          <a:ahLst/>
          <a:cxnLst/>
          <a:rect l="0" t="0" r="0" b="0"/>
          <a:pathLst>
            <a:path>
              <a:moveTo>
                <a:pt x="0" y="13315"/>
              </a:moveTo>
              <a:lnTo>
                <a:pt x="794487"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7166" y="1752571"/>
        <a:ext cx="39724" cy="39724"/>
      </dsp:txXfrm>
    </dsp:sp>
    <dsp:sp modelId="{CCBFE0B3-6839-1D48-B250-488BC5036AB8}">
      <dsp:nvSpPr>
        <dsp:cNvPr id="0" name=""/>
        <dsp:cNvSpPr/>
      </dsp:nvSpPr>
      <dsp:spPr>
        <a:xfrm>
          <a:off x="3554159" y="1923895"/>
          <a:ext cx="835652" cy="417826"/>
        </a:xfrm>
        <a:prstGeom prst="roundRect">
          <a:avLst>
            <a:gd name="adj" fmla="val 10000"/>
          </a:avLst>
        </a:prstGeom>
        <a:solidFill>
          <a:schemeClr val="accent3">
            <a:alpha val="47000"/>
          </a:schemeClr>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Pictures</a:t>
          </a:r>
        </a:p>
      </dsp:txBody>
      <dsp:txXfrm>
        <a:off x="3566397" y="1936133"/>
        <a:ext cx="811176" cy="393350"/>
      </dsp:txXfrm>
    </dsp:sp>
    <dsp:sp modelId="{CF8CE6F3-B39A-C843-8459-66EA0303A804}">
      <dsp:nvSpPr>
        <dsp:cNvPr id="0" name=""/>
        <dsp:cNvSpPr/>
      </dsp:nvSpPr>
      <dsp:spPr>
        <a:xfrm rot="4467012">
          <a:off x="2763584" y="1999368"/>
          <a:ext cx="1246888" cy="26630"/>
        </a:xfrm>
        <a:custGeom>
          <a:avLst/>
          <a:gdLst/>
          <a:ahLst/>
          <a:cxnLst/>
          <a:rect l="0" t="0" r="0" b="0"/>
          <a:pathLst>
            <a:path>
              <a:moveTo>
                <a:pt x="0" y="13315"/>
              </a:moveTo>
              <a:lnTo>
                <a:pt x="1246888" y="13315"/>
              </a:lnTo>
            </a:path>
          </a:pathLst>
        </a:custGeom>
        <a:no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5856" y="1981511"/>
        <a:ext cx="62344" cy="62344"/>
      </dsp:txXfrm>
    </dsp:sp>
    <dsp:sp modelId="{0F32943C-43B5-5A46-BE74-F880B590C245}">
      <dsp:nvSpPr>
        <dsp:cNvPr id="0" name=""/>
        <dsp:cNvSpPr/>
      </dsp:nvSpPr>
      <dsp:spPr>
        <a:xfrm>
          <a:off x="3554159" y="2404395"/>
          <a:ext cx="835652" cy="417826"/>
        </a:xfrm>
        <a:prstGeom prst="roundRect">
          <a:avLst>
            <a:gd name="adj" fmla="val 10000"/>
          </a:avLst>
        </a:prstGeom>
        <a:solidFill>
          <a:schemeClr val="accent3">
            <a:alpha val="47000"/>
          </a:schemeClr>
        </a:solidFill>
        <a:ln w="15875" cap="flat" cmpd="sng" algn="ctr">
          <a:solidFill>
            <a:schemeClr val="accent3">
              <a:shade val="50000"/>
            </a:schemeClr>
          </a:solidFill>
          <a:prstDash val="solid"/>
        </a:ln>
        <a:effectLst/>
      </dsp:spPr>
      <dsp:style>
        <a:lnRef idx="2">
          <a:schemeClr val="accent3">
            <a:shade val="50000"/>
          </a:schemeClr>
        </a:lnRef>
        <a:fillRef idx="1">
          <a:schemeClr val="accent3"/>
        </a:fillRef>
        <a:effectRef idx="0">
          <a:schemeClr val="accent3"/>
        </a:effectRef>
        <a:fontRef idx="minor">
          <a:schemeClr val="lt1"/>
        </a:fontRef>
      </dsp:style>
      <dsp:txBody>
        <a:bodyPr spcFirstLastPara="0" vert="horz" wrap="square" lIns="8890" tIns="8890" rIns="8890" bIns="8890" numCol="1" spcCol="1270" anchor="ctr" anchorCtr="0">
          <a:noAutofit/>
        </a:bodyPr>
        <a:lstStyle/>
        <a:p>
          <a:pPr marL="0" lvl="0" indent="0" algn="ctr" defTabSz="622300">
            <a:lnSpc>
              <a:spcPct val="90000"/>
            </a:lnSpc>
            <a:spcBef>
              <a:spcPct val="0"/>
            </a:spcBef>
            <a:spcAft>
              <a:spcPct val="35000"/>
            </a:spcAft>
            <a:buNone/>
          </a:pPr>
          <a:r>
            <a:rPr lang="en-US" sz="1400" kern="1200" dirty="0"/>
            <a:t>Videos</a:t>
          </a:r>
        </a:p>
      </dsp:txBody>
      <dsp:txXfrm>
        <a:off x="3566397" y="2416633"/>
        <a:ext cx="811176" cy="3933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B0B2F5-8580-4742-829E-2FEF84F96BB3}">
      <dsp:nvSpPr>
        <dsp:cNvPr id="0" name=""/>
        <dsp:cNvSpPr/>
      </dsp:nvSpPr>
      <dsp:spPr>
        <a:xfrm>
          <a:off x="1068967"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Users</a:t>
          </a:r>
        </a:p>
      </dsp:txBody>
      <dsp:txXfrm>
        <a:off x="1081970" y="1546312"/>
        <a:ext cx="861925" cy="417959"/>
      </dsp:txXfrm>
    </dsp:sp>
    <dsp:sp modelId="{56A89400-8501-0E4D-A436-60B8D7A0B57A}">
      <dsp:nvSpPr>
        <dsp:cNvPr id="0" name=""/>
        <dsp:cNvSpPr/>
      </dsp:nvSpPr>
      <dsp:spPr>
        <a:xfrm>
          <a:off x="1956898"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2125605" y="1746413"/>
        <a:ext cx="17758" cy="17758"/>
      </dsp:txXfrm>
    </dsp:sp>
    <dsp:sp modelId="{CB3D2920-E95F-6F4C-A749-22378C20D45E}">
      <dsp:nvSpPr>
        <dsp:cNvPr id="0" name=""/>
        <dsp:cNvSpPr/>
      </dsp:nvSpPr>
      <dsp:spPr>
        <a:xfrm>
          <a:off x="2312070" y="1533309"/>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err="1"/>
            <a:t>lgray</a:t>
          </a:r>
          <a:endParaRPr lang="en-US" sz="1300" kern="1200" dirty="0"/>
        </a:p>
      </dsp:txBody>
      <dsp:txXfrm>
        <a:off x="2325073" y="1546312"/>
        <a:ext cx="861925" cy="417959"/>
      </dsp:txXfrm>
    </dsp:sp>
    <dsp:sp modelId="{16E5A9F5-00FD-6C48-84B3-0DDB38539BAD}">
      <dsp:nvSpPr>
        <dsp:cNvPr id="0" name=""/>
        <dsp:cNvSpPr/>
      </dsp:nvSpPr>
      <dsp:spPr>
        <a:xfrm rot="16983315">
          <a:off x="2591427" y="978070"/>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950143"/>
        <a:ext cx="78616" cy="78616"/>
      </dsp:txXfrm>
    </dsp:sp>
    <dsp:sp modelId="{D19B5717-170E-CA47-BC66-A665CCE7485C}">
      <dsp:nvSpPr>
        <dsp:cNvPr id="0" name=""/>
        <dsp:cNvSpPr/>
      </dsp:nvSpPr>
      <dsp:spPr>
        <a:xfrm>
          <a:off x="3555174" y="1628"/>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Applications</a:t>
          </a:r>
        </a:p>
      </dsp:txBody>
      <dsp:txXfrm>
        <a:off x="3568177" y="14631"/>
        <a:ext cx="861925" cy="417959"/>
      </dsp:txXfrm>
    </dsp:sp>
    <dsp:sp modelId="{6609EF44-4291-C14F-AAA4-B78FB71C18DD}">
      <dsp:nvSpPr>
        <dsp:cNvPr id="0" name=""/>
        <dsp:cNvSpPr/>
      </dsp:nvSpPr>
      <dsp:spPr>
        <a:xfrm rot="17350740">
          <a:off x="2837024" y="1233350"/>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1217703"/>
        <a:ext cx="54056" cy="54056"/>
      </dsp:txXfrm>
    </dsp:sp>
    <dsp:sp modelId="{2A55DD08-7EEB-F142-A0D8-F34C92AC9793}">
      <dsp:nvSpPr>
        <dsp:cNvPr id="0" name=""/>
        <dsp:cNvSpPr/>
      </dsp:nvSpPr>
      <dsp:spPr>
        <a:xfrm>
          <a:off x="3555174" y="512188"/>
          <a:ext cx="887931" cy="443965"/>
        </a:xfrm>
        <a:prstGeom prst="roundRect">
          <a:avLst>
            <a:gd name="adj" fmla="val 10000"/>
          </a:avLst>
        </a:prstGeom>
        <a:solidFill>
          <a:schemeClr val="accent1"/>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Desktop</a:t>
          </a:r>
        </a:p>
      </dsp:txBody>
      <dsp:txXfrm>
        <a:off x="3568177" y="525191"/>
        <a:ext cx="861925" cy="417959"/>
      </dsp:txXfrm>
    </dsp:sp>
    <dsp:sp modelId="{5B342B0E-DA54-0B4E-9DF6-52DF42FBD45B}">
      <dsp:nvSpPr>
        <dsp:cNvPr id="0" name=""/>
        <dsp:cNvSpPr/>
      </dsp:nvSpPr>
      <dsp:spPr>
        <a:xfrm rot="18289469">
          <a:off x="3066614" y="148863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484463"/>
        <a:ext cx="31097" cy="31097"/>
      </dsp:txXfrm>
    </dsp:sp>
    <dsp:sp modelId="{3C8AB440-17EB-3E40-AD2F-B962BFFC8642}">
      <dsp:nvSpPr>
        <dsp:cNvPr id="0" name=""/>
        <dsp:cNvSpPr/>
      </dsp:nvSpPr>
      <dsp:spPr>
        <a:xfrm>
          <a:off x="3555174" y="102274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Documents</a:t>
          </a:r>
        </a:p>
      </dsp:txBody>
      <dsp:txXfrm>
        <a:off x="3568177" y="1035752"/>
        <a:ext cx="861925" cy="417959"/>
      </dsp:txXfrm>
    </dsp:sp>
    <dsp:sp modelId="{7CB01B26-8377-C84E-B1C8-CFE72ED69185}">
      <dsp:nvSpPr>
        <dsp:cNvPr id="0" name=""/>
        <dsp:cNvSpPr/>
      </dsp:nvSpPr>
      <dsp:spPr>
        <a:xfrm>
          <a:off x="3200002" y="1743910"/>
          <a:ext cx="355172" cy="22763"/>
        </a:xfrm>
        <a:custGeom>
          <a:avLst/>
          <a:gdLst/>
          <a:ahLst/>
          <a:cxnLst/>
          <a:rect l="0" t="0" r="0" b="0"/>
          <a:pathLst>
            <a:path>
              <a:moveTo>
                <a:pt x="0" y="11381"/>
              </a:moveTo>
              <a:lnTo>
                <a:pt x="355172"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8709" y="1746413"/>
        <a:ext cx="17758" cy="17758"/>
      </dsp:txXfrm>
    </dsp:sp>
    <dsp:sp modelId="{4060D467-0134-A54B-A2E7-B70BF2767AA9}">
      <dsp:nvSpPr>
        <dsp:cNvPr id="0" name=""/>
        <dsp:cNvSpPr/>
      </dsp:nvSpPr>
      <dsp:spPr>
        <a:xfrm>
          <a:off x="3555174" y="1533309"/>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Downloads</a:t>
          </a:r>
        </a:p>
      </dsp:txBody>
      <dsp:txXfrm>
        <a:off x="3568177" y="1546312"/>
        <a:ext cx="861925" cy="417959"/>
      </dsp:txXfrm>
    </dsp:sp>
    <dsp:sp modelId="{F6BDCD09-E338-B94A-ACEE-BCDEC731DAFC}">
      <dsp:nvSpPr>
        <dsp:cNvPr id="0" name=""/>
        <dsp:cNvSpPr/>
      </dsp:nvSpPr>
      <dsp:spPr>
        <a:xfrm rot="3310531">
          <a:off x="3066614" y="1999190"/>
          <a:ext cx="621948" cy="22763"/>
        </a:xfrm>
        <a:custGeom>
          <a:avLst/>
          <a:gdLst/>
          <a:ahLst/>
          <a:cxnLst/>
          <a:rect l="0" t="0" r="0" b="0"/>
          <a:pathLst>
            <a:path>
              <a:moveTo>
                <a:pt x="0" y="11381"/>
              </a:moveTo>
              <a:lnTo>
                <a:pt x="621948"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62039" y="1995024"/>
        <a:ext cx="31097" cy="31097"/>
      </dsp:txXfrm>
    </dsp:sp>
    <dsp:sp modelId="{FAA08C73-8305-5A41-B3CD-7ABCC12694EF}">
      <dsp:nvSpPr>
        <dsp:cNvPr id="0" name=""/>
        <dsp:cNvSpPr/>
      </dsp:nvSpPr>
      <dsp:spPr>
        <a:xfrm>
          <a:off x="3555174" y="204387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Movies</a:t>
          </a:r>
        </a:p>
      </dsp:txBody>
      <dsp:txXfrm>
        <a:off x="3568177" y="2056873"/>
        <a:ext cx="861925" cy="417959"/>
      </dsp:txXfrm>
    </dsp:sp>
    <dsp:sp modelId="{21FE4181-2F89-0443-9B72-FDD98482C42C}">
      <dsp:nvSpPr>
        <dsp:cNvPr id="0" name=""/>
        <dsp:cNvSpPr/>
      </dsp:nvSpPr>
      <dsp:spPr>
        <a:xfrm rot="4249260">
          <a:off x="2837024" y="2254471"/>
          <a:ext cx="1081126" cy="22763"/>
        </a:xfrm>
        <a:custGeom>
          <a:avLst/>
          <a:gdLst/>
          <a:ahLst/>
          <a:cxnLst/>
          <a:rect l="0" t="0" r="0" b="0"/>
          <a:pathLst>
            <a:path>
              <a:moveTo>
                <a:pt x="0" y="11381"/>
              </a:moveTo>
              <a:lnTo>
                <a:pt x="1081126"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en-US" sz="500" kern="1200"/>
        </a:p>
      </dsp:txBody>
      <dsp:txXfrm>
        <a:off x="3350560" y="2238824"/>
        <a:ext cx="54056" cy="54056"/>
      </dsp:txXfrm>
    </dsp:sp>
    <dsp:sp modelId="{BE8FE351-2FEC-DE45-A9C2-080056C4AC89}">
      <dsp:nvSpPr>
        <dsp:cNvPr id="0" name=""/>
        <dsp:cNvSpPr/>
      </dsp:nvSpPr>
      <dsp:spPr>
        <a:xfrm>
          <a:off x="3555174" y="255443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Music</a:t>
          </a:r>
        </a:p>
      </dsp:txBody>
      <dsp:txXfrm>
        <a:off x="3568177" y="2567433"/>
        <a:ext cx="861925" cy="417959"/>
      </dsp:txXfrm>
    </dsp:sp>
    <dsp:sp modelId="{F9A2A9D6-77A7-2047-9239-A2F69ABF33AC}">
      <dsp:nvSpPr>
        <dsp:cNvPr id="0" name=""/>
        <dsp:cNvSpPr/>
      </dsp:nvSpPr>
      <dsp:spPr>
        <a:xfrm rot="4616685">
          <a:off x="2591427" y="2509751"/>
          <a:ext cx="1572321" cy="22763"/>
        </a:xfrm>
        <a:custGeom>
          <a:avLst/>
          <a:gdLst/>
          <a:ahLst/>
          <a:cxnLst/>
          <a:rect l="0" t="0" r="0" b="0"/>
          <a:pathLst>
            <a:path>
              <a:moveTo>
                <a:pt x="0" y="11381"/>
              </a:moveTo>
              <a:lnTo>
                <a:pt x="1572321" y="11381"/>
              </a:lnTo>
            </a:path>
          </a:pathLst>
        </a:custGeom>
        <a:no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12700" tIns="0" rIns="12700" bIns="0" numCol="1" spcCol="1270" anchor="ctr" anchorCtr="0">
          <a:noAutofit/>
        </a:bodyPr>
        <a:lstStyle/>
        <a:p>
          <a:pPr marL="0" lvl="0" indent="0" algn="ctr" defTabSz="266700">
            <a:lnSpc>
              <a:spcPct val="90000"/>
            </a:lnSpc>
            <a:spcBef>
              <a:spcPct val="0"/>
            </a:spcBef>
            <a:spcAft>
              <a:spcPct val="35000"/>
            </a:spcAft>
            <a:buNone/>
          </a:pPr>
          <a:endParaRPr lang="en-US" sz="600" kern="1200"/>
        </a:p>
      </dsp:txBody>
      <dsp:txXfrm>
        <a:off x="3338280" y="2481825"/>
        <a:ext cx="78616" cy="78616"/>
      </dsp:txXfrm>
    </dsp:sp>
    <dsp:sp modelId="{B2FCBC1A-B14D-DC40-901B-7EC77C717A34}">
      <dsp:nvSpPr>
        <dsp:cNvPr id="0" name=""/>
        <dsp:cNvSpPr/>
      </dsp:nvSpPr>
      <dsp:spPr>
        <a:xfrm>
          <a:off x="3555174" y="3064990"/>
          <a:ext cx="887931" cy="443965"/>
        </a:xfrm>
        <a:prstGeom prst="roundRect">
          <a:avLst>
            <a:gd name="adj" fmla="val 10000"/>
          </a:avLst>
        </a:prstGeom>
        <a:solidFill>
          <a:schemeClr val="accent1">
            <a:alpha val="43000"/>
          </a:schemeClr>
        </a:solidFill>
        <a:ln w="15875" cap="flat" cmpd="sng" algn="ctr">
          <a:solidFill>
            <a:schemeClr val="accent1">
              <a:shade val="50000"/>
            </a:schemeClr>
          </a:solidFill>
          <a:prstDash val="solid"/>
        </a:ln>
        <a:effectLst/>
      </dsp:spPr>
      <dsp:style>
        <a:lnRef idx="2">
          <a:schemeClr val="accent1">
            <a:shade val="50000"/>
          </a:schemeClr>
        </a:lnRef>
        <a:fillRef idx="1">
          <a:schemeClr val="accent1"/>
        </a:fillRef>
        <a:effectRef idx="0">
          <a:schemeClr val="accent1"/>
        </a:effectRef>
        <a:fontRef idx="minor">
          <a:schemeClr val="lt1"/>
        </a:fontRef>
      </dsp:style>
      <dsp:txBody>
        <a:bodyPr spcFirstLastPara="0" vert="horz" wrap="square" lIns="8255" tIns="8255" rIns="8255" bIns="8255" numCol="1" spcCol="1270" anchor="ctr" anchorCtr="0">
          <a:noAutofit/>
        </a:bodyPr>
        <a:lstStyle/>
        <a:p>
          <a:pPr marL="0" lvl="0" indent="0" algn="ctr" defTabSz="577850">
            <a:lnSpc>
              <a:spcPct val="90000"/>
            </a:lnSpc>
            <a:spcBef>
              <a:spcPct val="0"/>
            </a:spcBef>
            <a:spcAft>
              <a:spcPct val="35000"/>
            </a:spcAft>
            <a:buNone/>
          </a:pPr>
          <a:r>
            <a:rPr lang="en-US" sz="1300" kern="1200" dirty="0"/>
            <a:t>Pictures</a:t>
          </a:r>
        </a:p>
      </dsp:txBody>
      <dsp:txXfrm>
        <a:off x="3568177" y="3077993"/>
        <a:ext cx="861925" cy="417959"/>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layout2.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hierarchy2">
  <dgm:title val=""/>
  <dgm:desc val=""/>
  <dgm:catLst>
    <dgm:cat type="hierarchy" pri="5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diagram">
    <dgm:varLst>
      <dgm:chPref val="1"/>
      <dgm:dir/>
      <dgm:animOne val="branch"/>
      <dgm:animLvl val="lvl"/>
      <dgm:resizeHandles val="exact"/>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h" for="des" ptType="node" refType="h"/>
      <dgm:constr type="w" for="des" ptType="node" refType="h" refFor="des" refPtType="node" fact="2"/>
      <dgm:constr type="sibSp" refType="h" refFor="des" refPtType="node" op="equ" fact="0.15"/>
      <dgm:constr type="sibSp" for="des" forName="level2hierChild" refType="h" refFor="des" refPtType="node" op="equ" fact="0.15"/>
      <dgm:constr type="sibSp" for="des" forName="level3hierChild" refType="h" refFor="des" refPtType="node" op="equ" fact="0.15"/>
      <dgm:constr type="sp" for="des" forName="root1" refType="w" refFor="des" refPtType="node" fact="0.4"/>
      <dgm:constr type="sp" for="des" forName="root2" refType="sp" refFor="des" refForName="root1" op="equ"/>
      <dgm:constr type="primFontSz" for="des" ptType="node" op="equ" val="65"/>
      <dgm:constr type="primFontSz" for="des" forName="connTx" op="equ" val="55"/>
      <dgm:constr type="primFontSz" for="des" forName="connTx" refType="primFontSz" refFor="des" refPtType="node" op="lte" fact="0.8"/>
    </dgm:constrLst>
    <dgm:ruleLst/>
    <dgm:forEach name="Name3" axis="ch">
      <dgm:forEach name="Name4" axis="self" ptType="node">
        <dgm:layoutNode name="root1">
          <dgm:choose name="Name5">
            <dgm:if name="Name6" func="var" arg="dir" op="equ" val="norm">
              <dgm:alg type="hierRoot">
                <dgm:param type="hierAlign" val="lCtrCh"/>
              </dgm:alg>
            </dgm:if>
            <dgm:else name="Name7">
              <dgm:alg type="hierRoot">
                <dgm:param type="hierAlign" val="rCtrCh"/>
              </dgm:alg>
            </dgm:else>
          </dgm:choose>
          <dgm:shape xmlns:r="http://schemas.openxmlformats.org/officeDocument/2006/relationships" r:blip="">
            <dgm:adjLst/>
          </dgm:shape>
          <dgm:presOf/>
          <dgm:constrLst/>
          <dgm:ruleLst/>
          <dgm:layoutNode name="LevelOneTextNode" styleLbl="node0">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2hierChild">
            <dgm:choose name="Name8">
              <dgm:if name="Name9" func="var" arg="dir" op="equ" val="norm">
                <dgm:alg type="hierChild">
                  <dgm:param type="linDir" val="fromT"/>
                  <dgm:param type="chAlign" val="l"/>
                </dgm:alg>
              </dgm:if>
              <dgm:else name="Name10">
                <dgm:alg type="hierChild">
                  <dgm:param type="linDir" val="fromT"/>
                  <dgm:param type="chAlign" val="r"/>
                </dgm:alg>
              </dgm:else>
            </dgm:choose>
            <dgm:shape xmlns:r="http://schemas.openxmlformats.org/officeDocument/2006/relationships" r:blip="">
              <dgm:adjLst/>
            </dgm:shape>
            <dgm:presOf/>
            <dgm:constrLst/>
            <dgm:ruleLst/>
            <dgm:forEach name="repeat" axis="ch">
              <dgm:forEach name="Name11" axis="self" ptType="parTrans" cnt="1">
                <dgm:layoutNode name="conn2-1">
                  <dgm:choose name="Name12">
                    <dgm:if name="Name13" func="var" arg="dir" op="equ" val="norm">
                      <dgm:alg type="conn">
                        <dgm:param type="dim" val="1D"/>
                        <dgm:param type="begPts" val="midR"/>
                        <dgm:param type="endPts" val="midL"/>
                        <dgm:param type="endSty" val="noArr"/>
                      </dgm:alg>
                    </dgm:if>
                    <dgm:else name="Name14">
                      <dgm:alg type="conn">
                        <dgm:param type="dim" val="1D"/>
                        <dgm:param type="begPts" val="midL"/>
                        <dgm:param type="endPts" val="midR"/>
                        <dgm:param type="endSty" val="noArr"/>
                      </dgm:alg>
                    </dgm:else>
                  </dgm:choose>
                  <dgm:shape xmlns:r="http://schemas.openxmlformats.org/officeDocument/2006/relationships" type="conn" r:blip="">
                    <dgm:adjLst/>
                  </dgm:shape>
                  <dgm:presOf axis="self"/>
                  <dgm:constrLst>
                    <dgm:constr type="w" val="1"/>
                    <dgm:constr type="h" val="5"/>
                    <dgm:constr type="connDist"/>
                    <dgm:constr type="begPad"/>
                    <dgm:constr type="endPad"/>
                    <dgm:constr type="userA" for="ch" refType="connDist"/>
                  </dgm:constrLst>
                  <dgm:rule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5" axis="self" ptType="node">
                <dgm:layoutNode name="root2">
                  <dgm:choose name="Name16">
                    <dgm:if name="Name17" func="var" arg="dir" op="equ" val="norm">
                      <dgm:alg type="hierRoot">
                        <dgm:param type="hierAlign" val="lCtrCh"/>
                      </dgm:alg>
                    </dgm:if>
                    <dgm:else name="Name18">
                      <dgm:alg type="hierRoot">
                        <dgm:param type="hierAlign" val="rCtrCh"/>
                      </dgm:alg>
                    </dgm:else>
                  </dgm:choose>
                  <dgm:shape xmlns:r="http://schemas.openxmlformats.org/officeDocument/2006/relationships" r:blip="">
                    <dgm:adjLst/>
                  </dgm:shape>
                  <dgm:presOf/>
                  <dgm:constrLst/>
                  <dgm:ruleLst/>
                  <dgm:layoutNode name="LevelTwoTextNode">
                    <dgm:varLst>
                      <dgm:chPref val="3"/>
                    </dgm:varLst>
                    <dgm:alg type="tx"/>
                    <dgm:shape xmlns:r="http://schemas.openxmlformats.org/officeDocument/2006/relationships" type="roundRect" r:blip="">
                      <dgm:adjLst>
                        <dgm:adj idx="1" val="0.1"/>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level3hierChild">
                    <dgm:choose name="Name19">
                      <dgm:if name="Name20" func="var" arg="dir" op="equ" val="norm">
                        <dgm:alg type="hierChild">
                          <dgm:param type="linDir" val="fromT"/>
                          <dgm:param type="chAlign" val="l"/>
                        </dgm:alg>
                      </dgm:if>
                      <dgm:else name="Name21">
                        <dgm:alg type="hierChild">
                          <dgm:param type="linDir" val="fromT"/>
                          <dgm:param type="chAlign" val="r"/>
                        </dgm:alg>
                      </dgm:else>
                    </dgm:choose>
                    <dgm:shape xmlns:r="http://schemas.openxmlformats.org/officeDocument/2006/relationships" r:blip="">
                      <dgm:adjLst/>
                    </dgm:shape>
                    <dgm:presOf/>
                    <dgm:constrLst/>
                    <dgm:ruleLst/>
                    <dgm:forEach name="Name22" ref="repeat"/>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4C77D8-0FCC-464C-8177-6A6CC146C53F}" type="datetimeFigureOut">
              <a:rPr lang="en-US" smtClean="0"/>
              <a:t>6/13/2021</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EF26D5-6780-6E41-938C-300EDFFD7EE5}" type="slidenum">
              <a:rPr lang="en-US" smtClean="0"/>
              <a:t>‹#›</a:t>
            </a:fld>
            <a:endParaRPr lang="en-US"/>
          </a:p>
        </p:txBody>
      </p:sp>
    </p:spTree>
    <p:extLst>
      <p:ext uri="{BB962C8B-B14F-4D97-AF65-F5344CB8AC3E}">
        <p14:creationId xmlns:p14="http://schemas.microsoft.com/office/powerpoint/2010/main" val="2274004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a:t>
            </a:fld>
            <a:endParaRPr lang="en-US"/>
          </a:p>
        </p:txBody>
      </p:sp>
    </p:spTree>
    <p:extLst>
      <p:ext uri="{BB962C8B-B14F-4D97-AF65-F5344CB8AC3E}">
        <p14:creationId xmlns:p14="http://schemas.microsoft.com/office/powerpoint/2010/main" val="362984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ideas map directly to concepts we’ll be talking about when we start talking about writing</a:t>
            </a:r>
            <a:r>
              <a:rPr lang="en-US" baseline="0" dirty="0"/>
              <a:t> software. As you write software, you’ll need to access underlying data which is represented as *data types* or *classes*. You’ll also specify operations you can execute against that data, which will be represented by *functions* and *methods*. These terms are going to come up later, and you can always track them back to these basic components of a computer to simplify what is really going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11</a:t>
            </a:fld>
            <a:endParaRPr lang="en-US"/>
          </a:p>
        </p:txBody>
      </p:sp>
    </p:spTree>
    <p:extLst>
      <p:ext uri="{BB962C8B-B14F-4D97-AF65-F5344CB8AC3E}">
        <p14:creationId xmlns:p14="http://schemas.microsoft.com/office/powerpoint/2010/main" val="390757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how you normally “talk” to your computer, that is, try</a:t>
            </a:r>
            <a:r>
              <a:rPr lang="en-US" baseline="0" dirty="0"/>
              <a:t> to get it to execute instructions on data on your behalf for a specific purpose.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12</a:t>
            </a:fld>
            <a:endParaRPr lang="en-US"/>
          </a:p>
        </p:txBody>
      </p:sp>
    </p:spTree>
    <p:extLst>
      <p:ext uri="{BB962C8B-B14F-4D97-AF65-F5344CB8AC3E}">
        <p14:creationId xmlns:p14="http://schemas.microsoft.com/office/powerpoint/2010/main" val="2944175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a:t>
            </a:r>
            <a:r>
              <a:rPr lang="en-US" baseline="0" dirty="0"/>
              <a:t> have heard that computer programs are ‘just ones and zeroes”. The simplest, closest-to-computer-language programming language there is are ‘instruction sets’, also called ‘assembly language’. Only very low level programs (low level meaning needing to communicate directly with the hardware of your computer) are written directly with instruction sets or assembly. Most of us don’t want to/need to do this as we are fine interacting with the hardware in some standard way, and over the years ‘higher level’ programming languages have been developed that shortcut some of the things you’d need to encode explicitly with assembly language so it’s easier to write programs that just accept some defaults as to how some of the lower level operations are achieved.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13</a:t>
            </a:fld>
            <a:endParaRPr lang="en-US"/>
          </a:p>
        </p:txBody>
      </p:sp>
    </p:spTree>
    <p:extLst>
      <p:ext uri="{BB962C8B-B14F-4D97-AF65-F5344CB8AC3E}">
        <p14:creationId xmlns:p14="http://schemas.microsoft.com/office/powerpoint/2010/main" val="929231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of the earlier and very common ‘higher level’ programming languages is C. C has many derivatives today such as C# or C++, which you also may have heard of. Many programming languages that aren’t exact derivatives of C still borrow many of the concepts or are even written in C underneath. You can see from this example how radically more user friendly C looks compared to assembly language, but C is still relatively low level for our purposes and there are even more languages that have been developed that abstract away more defaults to make programming easier and easier.</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14</a:t>
            </a:fld>
            <a:endParaRPr lang="en-US"/>
          </a:p>
        </p:txBody>
      </p:sp>
    </p:spTree>
    <p:extLst>
      <p:ext uri="{BB962C8B-B14F-4D97-AF65-F5344CB8AC3E}">
        <p14:creationId xmlns:p14="http://schemas.microsoft.com/office/powerpoint/2010/main" val="3369467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programming languages are</a:t>
            </a:r>
            <a:r>
              <a:rPr lang="en-US" baseline="0" dirty="0"/>
              <a:t> even specialized to a specific type of domain and abstract certain types of operations in such a way that benefit that domain specifically. </a:t>
            </a:r>
            <a:r>
              <a:rPr lang="en-US" dirty="0"/>
              <a:t>One</a:t>
            </a:r>
            <a:r>
              <a:rPr lang="en-US" baseline="0" dirty="0"/>
              <a:t> programming language some of you might have heard of, that is very commonly used for data analysis, is R. It was specifically developed to aid in data analysis and statistical programming, so some of the things you might have to write custom code to do in other languages, such as read a CSV file, is already included in R out of the box. You can see that this also looks a lot easier to read and understand than assembly language, and is also a little more friendly looking than C. R is primarily developed and used in the academic world and/or by statisticians. It’s often taught for data analysis purposes, but for reasons I’m about to get into, we’ll be learning a different language instead.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15</a:t>
            </a:fld>
            <a:endParaRPr lang="en-US"/>
          </a:p>
        </p:txBody>
      </p:sp>
    </p:spTree>
    <p:extLst>
      <p:ext uri="{BB962C8B-B14F-4D97-AF65-F5344CB8AC3E}">
        <p14:creationId xmlns:p14="http://schemas.microsoft.com/office/powerpoint/2010/main" val="37987479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programming language we’ll be learning for</a:t>
            </a:r>
            <a:r>
              <a:rPr lang="en-US" baseline="0" dirty="0"/>
              <a:t> this class is Python. Python is well liked especially as a first language because it is so easy to read, with limited “</a:t>
            </a:r>
            <a:r>
              <a:rPr lang="en-US" baseline="0" dirty="0" err="1"/>
              <a:t>computery</a:t>
            </a:r>
            <a:r>
              <a:rPr lang="en-US" baseline="0" dirty="0"/>
              <a:t>” syntax like brackets or semicolons. However, it’s also well liked because it has powerful data analysis capabilities, some derived directly from concepts in R, while also being good for a number of other purposes such as web development, system administration, or simple scripting.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16</a:t>
            </a:fld>
            <a:endParaRPr lang="en-US"/>
          </a:p>
        </p:txBody>
      </p:sp>
    </p:spTree>
    <p:extLst>
      <p:ext uri="{BB962C8B-B14F-4D97-AF65-F5344CB8AC3E}">
        <p14:creationId xmlns:p14="http://schemas.microsoft.com/office/powerpoint/2010/main" val="15843135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GUI stands for Graphical User Interface, and is the way most</a:t>
            </a:r>
            <a:r>
              <a:rPr lang="en-US" baseline="0" dirty="0"/>
              <a:t> people are used to interacting with their computer. You’re already used to using some of these programs such as Excel, Chrome, or Finder by interacting with your keyboard and mouse to make different things happen.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17</a:t>
            </a:fld>
            <a:endParaRPr lang="en-US"/>
          </a:p>
        </p:txBody>
      </p:sp>
    </p:spTree>
    <p:extLst>
      <p:ext uri="{BB962C8B-B14F-4D97-AF65-F5344CB8AC3E}">
        <p14:creationId xmlns:p14="http://schemas.microsoft.com/office/powerpoint/2010/main" val="7573477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figure out how to interact with our computer using our shell program. This is going to be important because not everything we’ll want to do in software development can be achieved through</a:t>
            </a:r>
            <a:r>
              <a:rPr lang="en-US" baseline="0" dirty="0"/>
              <a:t> an available GUI.</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18</a:t>
            </a:fld>
            <a:endParaRPr lang="en-US"/>
          </a:p>
        </p:txBody>
      </p:sp>
    </p:spTree>
    <p:extLst>
      <p:ext uri="{BB962C8B-B14F-4D97-AF65-F5344CB8AC3E}">
        <p14:creationId xmlns:p14="http://schemas.microsoft.com/office/powerpoint/2010/main" val="7232360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these are what we are using: Terminal application on </a:t>
            </a:r>
            <a:r>
              <a:rPr lang="en-US" dirty="0" err="1"/>
              <a:t>MacOS</a:t>
            </a:r>
            <a:r>
              <a:rPr lang="en-US" dirty="0"/>
              <a:t>, and Windows </a:t>
            </a:r>
            <a:r>
              <a:rPr lang="en-US" dirty="0" err="1"/>
              <a:t>Powershell</a:t>
            </a:r>
            <a:r>
              <a:rPr lang="en-US" dirty="0"/>
              <a:t> for anyone using Windows.</a:t>
            </a:r>
          </a:p>
        </p:txBody>
      </p:sp>
      <p:sp>
        <p:nvSpPr>
          <p:cNvPr id="4" name="Slide Number Placeholder 3"/>
          <p:cNvSpPr>
            <a:spLocks noGrp="1"/>
          </p:cNvSpPr>
          <p:nvPr>
            <p:ph type="sldNum" sz="quarter" idx="10"/>
          </p:nvPr>
        </p:nvSpPr>
        <p:spPr/>
        <p:txBody>
          <a:bodyPr/>
          <a:lstStyle/>
          <a:p>
            <a:fld id="{F9EF26D5-6780-6E41-938C-300EDFFD7EE5}" type="slidenum">
              <a:rPr lang="en-US" smtClean="0"/>
              <a:t>19</a:t>
            </a:fld>
            <a:endParaRPr lang="en-US"/>
          </a:p>
        </p:txBody>
      </p:sp>
    </p:spTree>
    <p:extLst>
      <p:ext uri="{BB962C8B-B14F-4D97-AF65-F5344CB8AC3E}">
        <p14:creationId xmlns:p14="http://schemas.microsoft.com/office/powerpoint/2010/main" val="147529326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are probably used</a:t>
            </a:r>
            <a:r>
              <a:rPr lang="en-US" baseline="0" dirty="0"/>
              <a:t> to interacting with your file system using a GUI like Browser (for Windows users) or Finder (for </a:t>
            </a:r>
            <a:r>
              <a:rPr lang="en-US" baseline="0" dirty="0" err="1"/>
              <a:t>MacOS</a:t>
            </a:r>
            <a:r>
              <a:rPr lang="en-US" baseline="0" dirty="0"/>
              <a:t> users). Normally you point and click to get through to a hierarchy you are interested in, but we’re going to learn how to describe those hierarchies in text so that we can communicate it to our text-only shell applications.</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20</a:t>
            </a:fld>
            <a:endParaRPr lang="en-US"/>
          </a:p>
        </p:txBody>
      </p:sp>
    </p:spTree>
    <p:extLst>
      <p:ext uri="{BB962C8B-B14F-4D97-AF65-F5344CB8AC3E}">
        <p14:creationId xmlns:p14="http://schemas.microsoft.com/office/powerpoint/2010/main" val="2387980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3</a:t>
            </a:fld>
            <a:endParaRPr lang="en-US"/>
          </a:p>
        </p:txBody>
      </p:sp>
    </p:spTree>
    <p:extLst>
      <p:ext uri="{BB962C8B-B14F-4D97-AF65-F5344CB8AC3E}">
        <p14:creationId xmlns:p14="http://schemas.microsoft.com/office/powerpoint/2010/main" val="25426662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off let’s talk about some basics</a:t>
            </a:r>
            <a:r>
              <a:rPr lang="en-US" baseline="0" dirty="0"/>
              <a:t> about how your file system is structured. All the files on your hard drive (remember, that’s where all our long term data storage is) is organized into a hierarchical structure determined by your computer’s operating system. For example, the Windows users might recognize “C:\Users\Laura\Desktop” as a *path* that leads to a location on the file system; similarly, </a:t>
            </a:r>
            <a:r>
              <a:rPr lang="en-US" baseline="0" dirty="0" err="1"/>
              <a:t>MacOS</a:t>
            </a:r>
            <a:r>
              <a:rPr lang="en-US" baseline="0" dirty="0"/>
              <a:t> users might recognize /Users/</a:t>
            </a:r>
            <a:r>
              <a:rPr lang="en-US" baseline="0" dirty="0" err="1"/>
              <a:t>llorenz</a:t>
            </a:r>
            <a:r>
              <a:rPr lang="en-US" baseline="0" dirty="0"/>
              <a:t>/Desktop as the same. Any file on your file system can be described by what hierarchical *path* it is located at.</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21</a:t>
            </a:fld>
            <a:endParaRPr lang="en-US"/>
          </a:p>
        </p:txBody>
      </p:sp>
    </p:spTree>
    <p:extLst>
      <p:ext uri="{BB962C8B-B14F-4D97-AF65-F5344CB8AC3E}">
        <p14:creationId xmlns:p14="http://schemas.microsoft.com/office/powerpoint/2010/main" val="15055070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type of path we will discuss are ‘absolute paths’. Absolute paths are the fully qualified name of the path to some resource starting from the beginning. It’s like if you were on the Orange metr</a:t>
            </a:r>
            <a:r>
              <a:rPr lang="en-US" baseline="0" dirty="0"/>
              <a:t>o line at L’Enfant plaza asking how to get to Metro Center, but you explained the whole path starting from the beginning of the Orange line: New Carrolton, Landover, Cheverly, </a:t>
            </a:r>
            <a:r>
              <a:rPr lang="en-US" baseline="0" dirty="0" err="1"/>
              <a:t>Deanwood</a:t>
            </a:r>
            <a:r>
              <a:rPr lang="en-US" baseline="0" dirty="0"/>
              <a:t>, </a:t>
            </a:r>
            <a:r>
              <a:rPr lang="en-US" baseline="0" dirty="0" err="1"/>
              <a:t>Minnesotta</a:t>
            </a:r>
            <a:r>
              <a:rPr lang="en-US" baseline="0" dirty="0"/>
              <a:t> Ave, Stadium/Armory, Potomac Ave,  Eastern Market, Capitol South, Federal Center SW, L’Enfant Plaza, Smithsonian, Federal Triangle, Metro Center. In bash and Python, the forward slash represents that everything following it is an absolute path, starting at the very beginning of your file system. Windows users, you’re going to see a lot of backward slashes (\) instead of forward slashes (/) though they will end up being interchangeable for you. But this little Windows ghost here is there to remind you that you may see paths in this format in Windows.</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22</a:t>
            </a:fld>
            <a:endParaRPr lang="en-US"/>
          </a:p>
        </p:txBody>
      </p:sp>
    </p:spTree>
    <p:extLst>
      <p:ext uri="{BB962C8B-B14F-4D97-AF65-F5344CB8AC3E}">
        <p14:creationId xmlns:p14="http://schemas.microsoft.com/office/powerpoint/2010/main" val="81476088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23</a:t>
            </a:fld>
            <a:endParaRPr lang="en-US"/>
          </a:p>
        </p:txBody>
      </p:sp>
      <p:pic>
        <p:nvPicPr>
          <p:cNvPr id="5" name="Picture 4">
            <a:extLst>
              <a:ext uri="{FF2B5EF4-FFF2-40B4-BE49-F238E27FC236}">
                <a16:creationId xmlns:a16="http://schemas.microsoft.com/office/drawing/2014/main" id="{39A23113-2AF8-D24A-8978-459AA7CCB129}"/>
              </a:ext>
            </a:extLst>
          </p:cNvPr>
          <p:cNvPicPr>
            <a:picLocks noChangeAspect="1"/>
          </p:cNvPicPr>
          <p:nvPr/>
        </p:nvPicPr>
        <p:blipFill>
          <a:blip r:embed="rId3"/>
          <a:stretch>
            <a:fillRect/>
          </a:stretch>
        </p:blipFill>
        <p:spPr>
          <a:xfrm>
            <a:off x="1172680" y="1749127"/>
            <a:ext cx="4542319" cy="1287987"/>
          </a:xfrm>
          <a:prstGeom prst="rect">
            <a:avLst/>
          </a:prstGeom>
        </p:spPr>
      </p:pic>
    </p:spTree>
    <p:extLst>
      <p:ext uri="{BB962C8B-B14F-4D97-AF65-F5344CB8AC3E}">
        <p14:creationId xmlns:p14="http://schemas.microsoft.com/office/powerpoint/2010/main" val="247123901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Relative paths on the other hand, take into account where you currently ‘are’ in the file system and describe the way to get to some</a:t>
            </a:r>
            <a:r>
              <a:rPr lang="en-US" baseline="0" dirty="0"/>
              <a:t> file in terms relative to the current location. In this case, if you were at L’Enfant Plaza explaining the stops to Metro Center, you could just say: Smithsonian, Federal Triangle, Metro Center.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24</a:t>
            </a:fld>
            <a:endParaRPr lang="en-US"/>
          </a:p>
        </p:txBody>
      </p:sp>
    </p:spTree>
    <p:extLst>
      <p:ext uri="{BB962C8B-B14F-4D97-AF65-F5344CB8AC3E}">
        <p14:creationId xmlns:p14="http://schemas.microsoft.com/office/powerpoint/2010/main" val="205622840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25</a:t>
            </a:fld>
            <a:endParaRPr lang="en-US"/>
          </a:p>
        </p:txBody>
      </p:sp>
      <p:pic>
        <p:nvPicPr>
          <p:cNvPr id="5" name="Picture 4">
            <a:extLst>
              <a:ext uri="{FF2B5EF4-FFF2-40B4-BE49-F238E27FC236}">
                <a16:creationId xmlns:a16="http://schemas.microsoft.com/office/drawing/2014/main" id="{39A23113-2AF8-D24A-8978-459AA7CCB129}"/>
              </a:ext>
            </a:extLst>
          </p:cNvPr>
          <p:cNvPicPr>
            <a:picLocks noChangeAspect="1"/>
          </p:cNvPicPr>
          <p:nvPr/>
        </p:nvPicPr>
        <p:blipFill>
          <a:blip r:embed="rId3"/>
          <a:stretch>
            <a:fillRect/>
          </a:stretch>
        </p:blipFill>
        <p:spPr>
          <a:xfrm>
            <a:off x="1172680" y="1749127"/>
            <a:ext cx="4542319" cy="1287987"/>
          </a:xfrm>
          <a:prstGeom prst="rect">
            <a:avLst/>
          </a:prstGeom>
        </p:spPr>
      </p:pic>
    </p:spTree>
    <p:extLst>
      <p:ext uri="{BB962C8B-B14F-4D97-AF65-F5344CB8AC3E}">
        <p14:creationId xmlns:p14="http://schemas.microsoft.com/office/powerpoint/2010/main" val="156656922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a:t>
            </a:r>
            <a:r>
              <a:rPr lang="en-US" baseline="0" dirty="0"/>
              <a:t> the shell and in Python, your current location is represented by a single period. So, given you are currently located in the ‘</a:t>
            </a:r>
            <a:r>
              <a:rPr lang="en-US" baseline="0" dirty="0" err="1"/>
              <a:t>llorenz</a:t>
            </a:r>
            <a:r>
              <a:rPr lang="en-US" baseline="0" dirty="0"/>
              <a:t>’ directory, these two ways of describing the ‘Desktop’ directory are equivalent.</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26</a:t>
            </a:fld>
            <a:endParaRPr lang="en-US"/>
          </a:p>
        </p:txBody>
      </p:sp>
    </p:spTree>
    <p:extLst>
      <p:ext uri="{BB962C8B-B14F-4D97-AF65-F5344CB8AC3E}">
        <p14:creationId xmlns:p14="http://schemas.microsoft.com/office/powerpoint/2010/main" val="331959970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Another shortcut is two periods, which represents</a:t>
            </a:r>
            <a:r>
              <a:rPr lang="en-US" baseline="0" dirty="0"/>
              <a:t> the directory directly above your current position. So, in a roundabout way, you can still describe the ‘Desktop’ directory using two periods by reestablishing the rest of the path from one up of our current directory, ‘</a:t>
            </a:r>
            <a:r>
              <a:rPr lang="en-US" baseline="0" dirty="0" err="1"/>
              <a:t>llorenz</a:t>
            </a:r>
            <a:r>
              <a:rPr lang="en-US" baseline="0" dirty="0"/>
              <a:t>’.</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27</a:t>
            </a:fld>
            <a:endParaRPr lang="en-US"/>
          </a:p>
        </p:txBody>
      </p:sp>
    </p:spTree>
    <p:extLst>
      <p:ext uri="{BB962C8B-B14F-4D97-AF65-F5344CB8AC3E}">
        <p14:creationId xmlns:p14="http://schemas.microsoft.com/office/powerpoint/2010/main" val="263424778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another shortcut that is useful that your ‘home’ directory, which is represented in your shell by</a:t>
            </a:r>
            <a:r>
              <a:rPr lang="en-US" baseline="0" dirty="0"/>
              <a:t> a tilde. This is specific to your terminal program; you can see the common defaults per terminal in the gray box.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28</a:t>
            </a:fld>
            <a:endParaRPr lang="en-US"/>
          </a:p>
        </p:txBody>
      </p:sp>
    </p:spTree>
    <p:extLst>
      <p:ext uri="{BB962C8B-B14F-4D97-AF65-F5344CB8AC3E}">
        <p14:creationId xmlns:p14="http://schemas.microsoft.com/office/powerpoint/2010/main" val="3886791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these are what we are using: Terminal application on </a:t>
            </a:r>
            <a:r>
              <a:rPr lang="en-US" dirty="0" err="1"/>
              <a:t>MacOS</a:t>
            </a:r>
            <a:r>
              <a:rPr lang="en-US" dirty="0"/>
              <a:t>, and Windows </a:t>
            </a:r>
            <a:r>
              <a:rPr lang="en-US" dirty="0" err="1"/>
              <a:t>Powershell</a:t>
            </a:r>
            <a:r>
              <a:rPr lang="en-US" dirty="0"/>
              <a:t> for anyone using Windows.</a:t>
            </a:r>
          </a:p>
        </p:txBody>
      </p:sp>
      <p:sp>
        <p:nvSpPr>
          <p:cNvPr id="4" name="Slide Number Placeholder 3"/>
          <p:cNvSpPr>
            <a:spLocks noGrp="1"/>
          </p:cNvSpPr>
          <p:nvPr>
            <p:ph type="sldNum" sz="quarter" idx="10"/>
          </p:nvPr>
        </p:nvSpPr>
        <p:spPr/>
        <p:txBody>
          <a:bodyPr/>
          <a:lstStyle/>
          <a:p>
            <a:fld id="{F9EF26D5-6780-6E41-938C-300EDFFD7EE5}" type="slidenum">
              <a:rPr lang="en-US" smtClean="0"/>
              <a:t>29</a:t>
            </a:fld>
            <a:endParaRPr lang="en-US"/>
          </a:p>
        </p:txBody>
      </p:sp>
    </p:spTree>
    <p:extLst>
      <p:ext uri="{BB962C8B-B14F-4D97-AF65-F5344CB8AC3E}">
        <p14:creationId xmlns:p14="http://schemas.microsoft.com/office/powerpoint/2010/main" val="51985389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fact, there are many other shell programs. I’ve included</a:t>
            </a:r>
            <a:r>
              <a:rPr lang="en-US" baseline="0" dirty="0"/>
              <a:t> two other shell programs for Windows operating systems, Command Prompt and </a:t>
            </a:r>
            <a:r>
              <a:rPr lang="en-US" baseline="0" dirty="0" err="1"/>
              <a:t>babun</a:t>
            </a:r>
            <a:r>
              <a:rPr lang="en-US" baseline="0" dirty="0"/>
              <a:t>. Command prompt comes standard on Windows machines and is actually the default; </a:t>
            </a:r>
            <a:r>
              <a:rPr lang="en-US" baseline="0" dirty="0" err="1"/>
              <a:t>babun</a:t>
            </a:r>
            <a:r>
              <a:rPr lang="en-US" baseline="0" dirty="0"/>
              <a:t> is a third-party application available for free download online, and is technically a version of another shell called “Cygwin”.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30</a:t>
            </a:fld>
            <a:endParaRPr lang="en-US"/>
          </a:p>
        </p:txBody>
      </p:sp>
    </p:spTree>
    <p:extLst>
      <p:ext uri="{BB962C8B-B14F-4D97-AF65-F5344CB8AC3E}">
        <p14:creationId xmlns:p14="http://schemas.microsoft.com/office/powerpoint/2010/main" val="21743008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4</a:t>
            </a:fld>
            <a:endParaRPr lang="en-US"/>
          </a:p>
        </p:txBody>
      </p:sp>
    </p:spTree>
    <p:extLst>
      <p:ext uri="{BB962C8B-B14F-4D97-AF65-F5344CB8AC3E}">
        <p14:creationId xmlns:p14="http://schemas.microsoft.com/office/powerpoint/2010/main" val="9868607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Different</a:t>
            </a:r>
            <a:r>
              <a:rPr lang="en-US" baseline="0" dirty="0"/>
              <a:t> shell applications use different language syntax. The default Windows command line program, </a:t>
            </a:r>
            <a:r>
              <a:rPr lang="en-US" baseline="0" dirty="0" err="1"/>
              <a:t>cmd.exe</a:t>
            </a:r>
            <a:r>
              <a:rPr lang="en-US" baseline="0" dirty="0"/>
              <a:t>, uses DOS syntax. Another pre-installed Windows command line program, PowerShell, uses its own command line syntax that is closer to bash. In previous iterations of this course I had Windows users install a program called </a:t>
            </a:r>
            <a:r>
              <a:rPr lang="en-US" baseline="0" dirty="0" err="1"/>
              <a:t>Babun</a:t>
            </a:r>
            <a:r>
              <a:rPr lang="en-US" baseline="0" dirty="0"/>
              <a:t> that runs fully-featured bash in Windows so I only taught one type of syntax. This time, we’re going to try teaching both types of syntax so we will be learning both Bash and PowerShell. Unfortunately (for Windows users) Bash is far superior and all the Windows users will probably want to switch over to it at some point in the future, but for a beginner it may turn out to be easier to start with the OS’ standard shell language.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31</a:t>
            </a:fld>
            <a:endParaRPr lang="en-US"/>
          </a:p>
        </p:txBody>
      </p:sp>
    </p:spTree>
    <p:extLst>
      <p:ext uri="{BB962C8B-B14F-4D97-AF65-F5344CB8AC3E}">
        <p14:creationId xmlns:p14="http://schemas.microsoft.com/office/powerpoint/2010/main" val="35031194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these are what we are using: Terminal application on </a:t>
            </a:r>
            <a:r>
              <a:rPr lang="en-US" dirty="0" err="1"/>
              <a:t>MacOS</a:t>
            </a:r>
            <a:r>
              <a:rPr lang="en-US" dirty="0"/>
              <a:t>, and Windows </a:t>
            </a:r>
            <a:r>
              <a:rPr lang="en-US" dirty="0" err="1"/>
              <a:t>Powershell</a:t>
            </a:r>
            <a:r>
              <a:rPr lang="en-US" dirty="0"/>
              <a:t> for anyone using Windows.</a:t>
            </a:r>
          </a:p>
        </p:txBody>
      </p:sp>
      <p:sp>
        <p:nvSpPr>
          <p:cNvPr id="4" name="Slide Number Placeholder 3"/>
          <p:cNvSpPr>
            <a:spLocks noGrp="1"/>
          </p:cNvSpPr>
          <p:nvPr>
            <p:ph type="sldNum" sz="quarter" idx="10"/>
          </p:nvPr>
        </p:nvSpPr>
        <p:spPr/>
        <p:txBody>
          <a:bodyPr/>
          <a:lstStyle/>
          <a:p>
            <a:fld id="{F9EF26D5-6780-6E41-938C-300EDFFD7EE5}" type="slidenum">
              <a:rPr lang="en-US" smtClean="0"/>
              <a:t>32</a:t>
            </a:fld>
            <a:endParaRPr lang="en-US"/>
          </a:p>
        </p:txBody>
      </p:sp>
    </p:spTree>
    <p:extLst>
      <p:ext uri="{BB962C8B-B14F-4D97-AF65-F5344CB8AC3E}">
        <p14:creationId xmlns:p14="http://schemas.microsoft.com/office/powerpoint/2010/main" val="55570990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MacOS</a:t>
            </a:r>
            <a:r>
              <a:rPr lang="en-US" baseline="0" dirty="0"/>
              <a:t> users, I can pretty much guarantee you will find your terminal program at this location; you can navigate to this application with your finder. I suggest pulling it down into your Dock since you’ll be using it a lot! Windows users, you can search with your Search bar (or Cortana) or if you navigate with the Start menu, it should be at this location (particularly if you are using Windows 10, which is what I tested this with). You also might like to pin this to your taskbar.</a:t>
            </a:r>
          </a:p>
          <a:p>
            <a:endParaRPr lang="en-US" baseline="0" dirty="0"/>
          </a:p>
          <a:p>
            <a:r>
              <a:rPr lang="en-US" baseline="0" dirty="0"/>
              <a:t>Now, let’s get started actually using the shell!!!</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33</a:t>
            </a:fld>
            <a:endParaRPr lang="en-US"/>
          </a:p>
        </p:txBody>
      </p:sp>
    </p:spTree>
    <p:extLst>
      <p:ext uri="{BB962C8B-B14F-4D97-AF65-F5344CB8AC3E}">
        <p14:creationId xmlns:p14="http://schemas.microsoft.com/office/powerpoint/2010/main" val="26920027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Shell commands are executed by typing some text (preferably not just any text but some valid shell commands, if you want to avoid an error), and pressing enter. Your terminal program can be configured many different ways,</a:t>
            </a:r>
            <a:r>
              <a:rPr lang="en-US" baseline="0" dirty="0"/>
              <a:t> but the default configuration for Terminal generally </a:t>
            </a:r>
            <a:r>
              <a:rPr lang="en-US" baseline="0" dirty="0" err="1"/>
              <a:t>preceeds</a:t>
            </a:r>
            <a:r>
              <a:rPr lang="en-US" baseline="0" dirty="0"/>
              <a:t> where you type with a dollar sign $, or in </a:t>
            </a:r>
            <a:r>
              <a:rPr lang="en-US" baseline="0" dirty="0" err="1"/>
              <a:t>Powershell</a:t>
            </a:r>
            <a:r>
              <a:rPr lang="en-US" baseline="0" dirty="0"/>
              <a:t> the characters PS, so you know that you are on an active line. Any output from a command you specify will be shown after it executes on the line below it, without the $. That $ or PS is called a PROMPT.</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34</a:t>
            </a:fld>
            <a:endParaRPr lang="en-US"/>
          </a:p>
        </p:txBody>
      </p:sp>
    </p:spTree>
    <p:extLst>
      <p:ext uri="{BB962C8B-B14F-4D97-AF65-F5344CB8AC3E}">
        <p14:creationId xmlns:p14="http://schemas.microsoft.com/office/powerpoint/2010/main" val="416670594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41</a:t>
            </a:fld>
            <a:endParaRPr lang="en-US"/>
          </a:p>
        </p:txBody>
      </p:sp>
    </p:spTree>
    <p:extLst>
      <p:ext uri="{BB962C8B-B14F-4D97-AF65-F5344CB8AC3E}">
        <p14:creationId xmlns:p14="http://schemas.microsoft.com/office/powerpoint/2010/main" val="30242329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To run Python you will need to specify either the absolute or relative path to the PYTHON EXECUTABLE.</a:t>
            </a:r>
            <a:r>
              <a:rPr lang="en-US" baseline="0" dirty="0"/>
              <a:t> Here are some likely paths, though it depends on where you told anaconda to install Python during installation. We will take a break at this point, but before we do I want to make sure everyone’s installation is right and they can get into the Python interpreter from their terminal program.</a:t>
            </a:r>
          </a:p>
          <a:p>
            <a:endParaRPr lang="en-US" baseline="0" dirty="0"/>
          </a:p>
          <a:p>
            <a:r>
              <a:rPr lang="en-US" baseline="0" dirty="0"/>
              <a:t>Once Python is running interactively in your terminal, you will see instead of the normal bash prompt $, a new prompt that looks like &gt;&gt;&gt;. This means that the Python interpreter is running and the terminal program is expecting Python commands, NOT bash commands. Always check your prompt!!</a:t>
            </a:r>
          </a:p>
          <a:p>
            <a:endParaRPr lang="en-US" baseline="0" dirty="0"/>
          </a:p>
        </p:txBody>
      </p:sp>
      <p:sp>
        <p:nvSpPr>
          <p:cNvPr id="4" name="Slide Number Placeholder 3"/>
          <p:cNvSpPr>
            <a:spLocks noGrp="1"/>
          </p:cNvSpPr>
          <p:nvPr>
            <p:ph type="sldNum" sz="quarter" idx="10"/>
          </p:nvPr>
        </p:nvSpPr>
        <p:spPr/>
        <p:txBody>
          <a:bodyPr/>
          <a:lstStyle/>
          <a:p>
            <a:fld id="{F9EF26D5-6780-6E41-938C-300EDFFD7EE5}" type="slidenum">
              <a:rPr lang="en-US" smtClean="0"/>
              <a:t>42</a:t>
            </a:fld>
            <a:endParaRPr lang="en-US"/>
          </a:p>
        </p:txBody>
      </p:sp>
    </p:spTree>
    <p:extLst>
      <p:ext uri="{BB962C8B-B14F-4D97-AF65-F5344CB8AC3E}">
        <p14:creationId xmlns:p14="http://schemas.microsoft.com/office/powerpoint/2010/main" val="260500027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To run Python you will need to specify either the absolute or relative path to the PYTHON EXECUTABLE.</a:t>
            </a:r>
            <a:r>
              <a:rPr lang="en-US" baseline="0" dirty="0"/>
              <a:t> Here are some likely paths, though it depends on where you told anaconda to install Python during installation. We will take a break at this point, but before we do I want to make sure everyone’s installation is right and they can get into the Python interpreter from their terminal program.</a:t>
            </a:r>
          </a:p>
          <a:p>
            <a:endParaRPr lang="en-US" baseline="0" dirty="0"/>
          </a:p>
          <a:p>
            <a:r>
              <a:rPr lang="en-US" baseline="0" dirty="0"/>
              <a:t>Once Python is running interactively in your terminal, you will see instead of the normal bash prompt $, a new prompt that looks like &gt;&gt;&gt;. This means that the Python interpreter is running and the terminal program is expecting Python commands, NOT bash commands. Always check your prompt!!</a:t>
            </a:r>
          </a:p>
          <a:p>
            <a:endParaRPr lang="en-US" baseline="0" dirty="0"/>
          </a:p>
        </p:txBody>
      </p:sp>
      <p:sp>
        <p:nvSpPr>
          <p:cNvPr id="4" name="Slide Number Placeholder 3"/>
          <p:cNvSpPr>
            <a:spLocks noGrp="1"/>
          </p:cNvSpPr>
          <p:nvPr>
            <p:ph type="sldNum" sz="quarter" idx="10"/>
          </p:nvPr>
        </p:nvSpPr>
        <p:spPr/>
        <p:txBody>
          <a:bodyPr/>
          <a:lstStyle/>
          <a:p>
            <a:fld id="{F9EF26D5-6780-6E41-938C-300EDFFD7EE5}" type="slidenum">
              <a:rPr lang="en-US" smtClean="0"/>
              <a:t>43</a:t>
            </a:fld>
            <a:endParaRPr lang="en-US"/>
          </a:p>
        </p:txBody>
      </p:sp>
    </p:spTree>
    <p:extLst>
      <p:ext uri="{BB962C8B-B14F-4D97-AF65-F5344CB8AC3E}">
        <p14:creationId xmlns:p14="http://schemas.microsoft.com/office/powerpoint/2010/main" val="402655886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jump right in, I want to acknowledge</a:t>
            </a:r>
            <a:r>
              <a:rPr lang="en-US" baseline="0" dirty="0"/>
              <a:t> that this is going to be quite a 0 to 60 mph class as we’re starting with an assumption of basic working familiarity with your computer, and are going to end up learning most of the applied fundamentals you’ll need to know to start working on data software projects. Not to mention in this field, things are always changing rapidly so there is always something new to learn and it can be hard to keep up. Therefore, I recommend if you are ever feeling down about a bug you’re trying to fix or a concept you’re trying to learn, go to </a:t>
            </a:r>
            <a:r>
              <a:rPr lang="en-US" baseline="0" dirty="0" err="1"/>
              <a:t>hackertyper.net</a:t>
            </a:r>
            <a:r>
              <a:rPr lang="en-US" baseline="0" dirty="0"/>
              <a:t> and start mashing your keyboard and it will look like you are a pro software guru in no time!!!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5</a:t>
            </a:fld>
            <a:endParaRPr lang="en-US"/>
          </a:p>
        </p:txBody>
      </p:sp>
    </p:spTree>
    <p:extLst>
      <p:ext uri="{BB962C8B-B14F-4D97-AF65-F5344CB8AC3E}">
        <p14:creationId xmlns:p14="http://schemas.microsoft.com/office/powerpoint/2010/main" val="2185581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establish</a:t>
            </a:r>
            <a:r>
              <a:rPr lang="en-US" baseline="0" dirty="0"/>
              <a:t> what computing really is, and start to understand what your computer is made up of. This will help to demystify some of the concepts we talk about later and take the ‘magic’ out of computing.</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6</a:t>
            </a:fld>
            <a:endParaRPr lang="en-US"/>
          </a:p>
        </p:txBody>
      </p:sp>
    </p:spTree>
    <p:extLst>
      <p:ext uri="{BB962C8B-B14F-4D97-AF65-F5344CB8AC3E}">
        <p14:creationId xmlns:p14="http://schemas.microsoft.com/office/powerpoint/2010/main" val="1056124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old-timey computer! Though they look really different now, the underlying concepts are the same. With computation we’re basically just trying to do different types of operations quickly and efficiently on different pieces of data.</a:t>
            </a:r>
          </a:p>
        </p:txBody>
      </p:sp>
      <p:sp>
        <p:nvSpPr>
          <p:cNvPr id="4" name="Slide Number Placeholder 3"/>
          <p:cNvSpPr>
            <a:spLocks noGrp="1"/>
          </p:cNvSpPr>
          <p:nvPr>
            <p:ph type="sldNum" sz="quarter" idx="10"/>
          </p:nvPr>
        </p:nvSpPr>
        <p:spPr/>
        <p:txBody>
          <a:bodyPr/>
          <a:lstStyle/>
          <a:p>
            <a:fld id="{F9EF26D5-6780-6E41-938C-300EDFFD7EE5}" type="slidenum">
              <a:rPr lang="en-US" smtClean="0"/>
              <a:t>7</a:t>
            </a:fld>
            <a:endParaRPr lang="en-US"/>
          </a:p>
        </p:txBody>
      </p:sp>
    </p:spTree>
    <p:extLst>
      <p:ext uri="{BB962C8B-B14F-4D97-AF65-F5344CB8AC3E}">
        <p14:creationId xmlns:p14="http://schemas.microsoft.com/office/powerpoint/2010/main" val="4217140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hard</a:t>
            </a:r>
            <a:r>
              <a:rPr lang="en-US" baseline="0" dirty="0"/>
              <a:t> drive. This is the physical place that your data is stored when you save it to your computer. There are other types of data storage, like USBs or CDs. The simple thing to note here is that when you save data on your computer, it’s just being written somewhere on your storage media so that later operations can access it. When you see people discussing “disk” or “disk I/O”, they’re talking about storing or reading/writing data from this permanent storage location into working memory to be operated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8</a:t>
            </a:fld>
            <a:endParaRPr lang="en-US"/>
          </a:p>
        </p:txBody>
      </p:sp>
    </p:spTree>
    <p:extLst>
      <p:ext uri="{BB962C8B-B14F-4D97-AF65-F5344CB8AC3E}">
        <p14:creationId xmlns:p14="http://schemas.microsoft.com/office/powerpoint/2010/main" val="5920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processor. The processor is the physical device that can conduct operations on data it retrieves from the hard disk or other storage device</a:t>
            </a:r>
            <a:r>
              <a:rPr lang="en-US" baseline="0" dirty="0"/>
              <a:t> into working memory. When you hear about the term CPU, it’s talking about your processor; when you hear about the term memory or, more precisely, RAM, it’s also talking about the location data is stored while it’s being worked on by the processor.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9</a:t>
            </a:fld>
            <a:endParaRPr lang="en-US"/>
          </a:p>
        </p:txBody>
      </p:sp>
    </p:spTree>
    <p:extLst>
      <p:ext uri="{BB962C8B-B14F-4D97-AF65-F5344CB8AC3E}">
        <p14:creationId xmlns:p14="http://schemas.microsoft.com/office/powerpoint/2010/main" val="4221561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two concepts together is really all that your computer knows how</a:t>
            </a:r>
            <a:r>
              <a:rPr lang="en-US" baseline="0" dirty="0"/>
              <a:t> to do; store data, and execute operations against it. The hard disk contains the data, and the processor knows how to carry out instructions.</a:t>
            </a:r>
            <a:endParaRPr lang="en-US" dirty="0"/>
          </a:p>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10</a:t>
            </a:fld>
            <a:endParaRPr lang="en-US"/>
          </a:p>
        </p:txBody>
      </p:sp>
    </p:spTree>
    <p:extLst>
      <p:ext uri="{BB962C8B-B14F-4D97-AF65-F5344CB8AC3E}">
        <p14:creationId xmlns:p14="http://schemas.microsoft.com/office/powerpoint/2010/main" val="1075928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1"/>
            <a:ext cx="9144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0000"/>
                    <a:lumOff val="10000"/>
                  </a:schemeClr>
                </a:solidFill>
              </a:defRPr>
            </a:lvl1pPr>
            <a:lvl2pPr marL="457189" indent="0" algn="ctr">
              <a:buNone/>
              <a:defRPr sz="1600"/>
            </a:lvl2pPr>
            <a:lvl3pPr marL="914377" indent="0" algn="ctr">
              <a:buNone/>
              <a:defRPr sz="16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3241C6C-51BF-4E43-92E1-10561F619D91}" type="datetimeFigureOut">
              <a:rPr lang="en-US" smtClean="0"/>
              <a:t>6/13/2021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6/13/2021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6/13/2021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6/13/2021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1"/>
            <a:ext cx="9144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457189" indent="0">
              <a:buNone/>
              <a:defRPr sz="16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241C6C-51BF-4E43-92E1-10561F619D91}" type="datetimeFigureOut">
              <a:rPr lang="en-US" smtClean="0"/>
              <a:t>6/13/2021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241C6C-51BF-4E43-92E1-10561F619D91}" type="datetimeFigureOut">
              <a:rPr lang="en-US" smtClean="0"/>
              <a:t>6/13/2021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2">
                    <a:lumMod val="75000"/>
                  </a:schemeClr>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2">
                    <a:lumMod val="75000"/>
                  </a:schemeClr>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241C6C-51BF-4E43-92E1-10561F619D91}" type="datetimeFigureOut">
              <a:rPr lang="en-US" smtClean="0"/>
              <a:t>6/13/2021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241C6C-51BF-4E43-92E1-10561F619D91}" type="datetimeFigureOut">
              <a:rPr lang="en-US" smtClean="0"/>
              <a:t>6/13/2021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241C6C-51BF-4E43-92E1-10561F619D91}" type="datetimeFigureOut">
              <a:rPr lang="en-US" smtClean="0"/>
              <a:t>6/13/2021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6/13/2021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2">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6/13/2021</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cxnSp>
        <p:nvCxnSpPr>
          <p:cNvPr id="9" name="Straight Connector 8"/>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93241C6C-51BF-4E43-92E1-10561F619D91}" type="datetimeFigureOut">
              <a:rPr lang="en-US" smtClean="0"/>
              <a:t>6/13/2021</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0000"/>
                    <a:lumOff val="10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B25BDDED-C3FF-5C4E-BE6A-3B91BE9DF48A}"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33735"/>
      </p:ext>
    </p:extLst>
  </p:cSld>
  <p:clrMap bg1="lt1" tx1="dk1" bg2="lt2" tx2="dk2" accent1="accent1" accent2="accent2" accent3="accent3" accent4="accent4" accent5="accent5" accent6="accent6" hlink="hlink" folHlink="folHlink"/>
  <p:sldLayoutIdLst>
    <p:sldLayoutId id="2147484140" r:id="rId1"/>
    <p:sldLayoutId id="2147484141" r:id="rId2"/>
    <p:sldLayoutId id="2147484142" r:id="rId3"/>
    <p:sldLayoutId id="2147484143" r:id="rId4"/>
    <p:sldLayoutId id="2147484144" r:id="rId5"/>
    <p:sldLayoutId id="2147484145" r:id="rId6"/>
    <p:sldLayoutId id="2147484146" r:id="rId7"/>
    <p:sldLayoutId id="2147484147" r:id="rId8"/>
    <p:sldLayoutId id="2147484148" r:id="rId9"/>
    <p:sldLayoutId id="2147484149" r:id="rId10"/>
    <p:sldLayoutId id="2147484150" r:id="rId11"/>
  </p:sldLayoutIdLst>
  <p:txStyles>
    <p:titleStyle>
      <a:lvl1pPr algn="l" defTabSz="914377" rtl="0" eaLnBrk="1" latinLnBrk="0" hangingPunct="1">
        <a:lnSpc>
          <a:spcPct val="80000"/>
        </a:lnSpc>
        <a:spcBef>
          <a:spcPct val="0"/>
        </a:spcBef>
        <a:buNone/>
        <a:defRPr sz="4400" kern="1200" cap="all" spc="100" baseline="0">
          <a:solidFill>
            <a:schemeClr val="tx1">
              <a:lumMod val="90000"/>
              <a:lumOff val="10000"/>
            </a:schemeClr>
          </a:solidFill>
          <a:latin typeface="+mj-lt"/>
          <a:ea typeface="+mj-ea"/>
          <a:cs typeface="+mj-cs"/>
        </a:defRPr>
      </a:lvl1pPr>
    </p:titleStyle>
    <p:bodyStyle>
      <a:lvl1pPr marL="91440" indent="-91440" algn="l" defTabSz="914377"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600" kern="1200">
          <a:solidFill>
            <a:schemeClr val="tx1"/>
          </a:solidFill>
          <a:latin typeface="+mn-lt"/>
          <a:ea typeface="+mn-ea"/>
          <a:cs typeface="+mn-cs"/>
        </a:defRPr>
      </a:lvl2pPr>
      <a:lvl3pPr marL="4480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3pPr>
      <a:lvl4pPr marL="59436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4pPr>
      <a:lvl5pPr marL="77724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5pPr>
      <a:lvl6pPr marL="91440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6pPr>
      <a:lvl7pPr marL="1060704"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7pPr>
      <a:lvl8pPr marL="1216152"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8pPr>
      <a:lvl9pPr marL="13624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linkedin.com/in/larry-gray-ph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hyperlink" Target="https://github.com/lwgra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24.png"/><Relationship Id="rId4" Type="http://schemas.openxmlformats.org/officeDocument/2006/relationships/image" Target="../media/image23.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8" Type="http://schemas.openxmlformats.org/officeDocument/2006/relationships/diagramData" Target="../diagrams/data3.xml"/><Relationship Id="rId3" Type="http://schemas.openxmlformats.org/officeDocument/2006/relationships/diagramData" Target="../diagrams/data2.xml"/><Relationship Id="rId7" Type="http://schemas.microsoft.com/office/2007/relationships/diagramDrawing" Target="../diagrams/drawing2.xml"/><Relationship Id="rId12" Type="http://schemas.microsoft.com/office/2007/relationships/diagramDrawing" Target="../diagrams/drawing3.xml"/><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diagramColors" Target="../diagrams/colors2.xml"/><Relationship Id="rId11" Type="http://schemas.openxmlformats.org/officeDocument/2006/relationships/diagramColors" Target="../diagrams/colors3.xml"/><Relationship Id="rId5" Type="http://schemas.openxmlformats.org/officeDocument/2006/relationships/diagramQuickStyle" Target="../diagrams/quickStyle2.xml"/><Relationship Id="rId10" Type="http://schemas.openxmlformats.org/officeDocument/2006/relationships/diagramQuickStyle" Target="../diagrams/quickStyle3.xml"/><Relationship Id="rId4" Type="http://schemas.openxmlformats.org/officeDocument/2006/relationships/diagramLayout" Target="../diagrams/layout2.xml"/><Relationship Id="rId9" Type="http://schemas.openxmlformats.org/officeDocument/2006/relationships/diagramLayout" Target="../diagrams/layout3.xml"/></Relationships>
</file>

<file path=ppt/slides/_rels/slide22.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23.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25.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27.xml.rels><?xml version="1.0" encoding="UTF-8" standalone="yes"?>
<Relationships xmlns="http://schemas.openxmlformats.org/package/2006/relationships"><Relationship Id="rId8" Type="http://schemas.openxmlformats.org/officeDocument/2006/relationships/image" Target="../media/image29.png"/><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notesSlide" Target="../notesSlides/notesSlide26.xml"/><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28.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notesSlide" Target="../notesSlides/notesSlide27.xml"/><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hyperlink" Target="https://www.anaconda.com/distribu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sublimetext.com/" TargetMode="External"/></Relationships>
</file>

<file path=ppt/slides/_rels/slide3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9.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26.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image" Target="../media/image33.png"/><Relationship Id="rId5" Type="http://schemas.openxmlformats.org/officeDocument/2006/relationships/image" Target="../media/image26.png"/><Relationship Id="rId4" Type="http://schemas.openxmlformats.org/officeDocument/2006/relationships/image" Target="../media/image32.png"/></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3.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8.png"/><Relationship Id="rId1" Type="http://schemas.openxmlformats.org/officeDocument/2006/relationships/slideLayout" Target="../slideLayouts/slideLayout4.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9.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40.png"/><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36.xml"/><Relationship Id="rId1" Type="http://schemas.openxmlformats.org/officeDocument/2006/relationships/slideLayout" Target="../slideLayouts/slideLayout6.xml"/><Relationship Id="rId4" Type="http://schemas.openxmlformats.org/officeDocument/2006/relationships/image" Target="../media/image42.png"/></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Python Basics for Data Analysis</a:t>
            </a:r>
          </a:p>
        </p:txBody>
      </p:sp>
      <p:sp>
        <p:nvSpPr>
          <p:cNvPr id="3" name="Subtitle 2"/>
          <p:cNvSpPr>
            <a:spLocks noGrp="1"/>
          </p:cNvSpPr>
          <p:nvPr>
            <p:ph type="subTitle" idx="1"/>
          </p:nvPr>
        </p:nvSpPr>
        <p:spPr/>
        <p:txBody>
          <a:bodyPr>
            <a:normAutofit fontScale="85000" lnSpcReduction="10000"/>
          </a:bodyPr>
          <a:lstStyle/>
          <a:p>
            <a:r>
              <a:rPr lang="en-US" dirty="0"/>
              <a:t>Dr. Larry Gray</a:t>
            </a:r>
          </a:p>
          <a:p>
            <a:r>
              <a:rPr lang="en-US" dirty="0"/>
              <a:t>Maryland Institute College of Art</a:t>
            </a:r>
          </a:p>
          <a:p>
            <a:r>
              <a:rPr lang="en-US" dirty="0"/>
              <a:t>October, 18, 2020</a:t>
            </a:r>
          </a:p>
          <a:p>
            <a:endParaRPr lang="en-US" dirty="0"/>
          </a:p>
          <a:p>
            <a:r>
              <a:rPr lang="en-US" b="1" dirty="0"/>
              <a:t>See syllabus in Google folder</a:t>
            </a:r>
          </a:p>
        </p:txBody>
      </p:sp>
      <p:sp>
        <p:nvSpPr>
          <p:cNvPr id="4" name="Google Shape;73;p17">
            <a:extLst>
              <a:ext uri="{FF2B5EF4-FFF2-40B4-BE49-F238E27FC236}">
                <a16:creationId xmlns:a16="http://schemas.microsoft.com/office/drawing/2014/main" id="{496B4B9F-D6F3-B849-83D9-5CF37E6A8D45}"/>
              </a:ext>
            </a:extLst>
          </p:cNvPr>
          <p:cNvSpPr txBox="1">
            <a:spLocks/>
          </p:cNvSpPr>
          <p:nvPr/>
        </p:nvSpPr>
        <p:spPr>
          <a:xfrm>
            <a:off x="457200" y="5875079"/>
            <a:ext cx="8229600" cy="692700"/>
          </a:xfrm>
          <a:prstGeom prst="rect">
            <a:avLst/>
          </a:prstGeom>
        </p:spPr>
        <p:txBody>
          <a:bodyPr spcFirstLastPara="1" vert="horz" wrap="square" lIns="91425" tIns="91425" rIns="91425" bIns="91425" rtlCol="0" anchor="t" anchorCtr="0">
            <a:noAutofit/>
          </a:bodyPr>
          <a:lstStyle>
            <a:lvl1pPr marL="0" indent="0" algn="l" defTabSz="914377" rtl="0" eaLnBrk="1" latinLnBrk="0" hangingPunct="1">
              <a:lnSpc>
                <a:spcPct val="100000"/>
              </a:lnSpc>
              <a:spcBef>
                <a:spcPts val="0"/>
              </a:spcBef>
              <a:spcAft>
                <a:spcPts val="200"/>
              </a:spcAft>
              <a:buClr>
                <a:schemeClr val="accent2"/>
              </a:buClr>
              <a:buSzPct val="100000"/>
              <a:buFont typeface="Tw Cen MT" panose="020B0602020104020603" pitchFamily="34" charset="0"/>
              <a:buNone/>
              <a:defRPr sz="1600" kern="1200">
                <a:solidFill>
                  <a:schemeClr val="tx1">
                    <a:lumMod val="90000"/>
                    <a:lumOff val="10000"/>
                  </a:schemeClr>
                </a:solidFill>
                <a:latin typeface="+mn-lt"/>
                <a:ea typeface="+mn-ea"/>
                <a:cs typeface="+mn-cs"/>
              </a:defRPr>
            </a:lvl1pPr>
            <a:lvl2pPr marL="45718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2pPr>
            <a:lvl3pPr marL="914377"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3pPr>
            <a:lvl4pPr marL="1371566"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4pPr>
            <a:lvl5pPr marL="1828754"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5pPr>
            <a:lvl6pPr marL="2285943"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6pPr>
            <a:lvl7pPr marL="2743131"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7pPr>
            <a:lvl8pPr marL="3200320"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8pPr>
            <a:lvl9pPr marL="365750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9pPr>
          </a:lstStyle>
          <a:p>
            <a:pPr>
              <a:spcAft>
                <a:spcPts val="0"/>
              </a:spcAft>
            </a:pPr>
            <a:r>
              <a:rPr lang="en-US"/>
              <a:t>About the Instructor</a:t>
            </a:r>
          </a:p>
        </p:txBody>
      </p:sp>
      <p:sp>
        <p:nvSpPr>
          <p:cNvPr id="5" name="Google Shape;74;p17">
            <a:extLst>
              <a:ext uri="{FF2B5EF4-FFF2-40B4-BE49-F238E27FC236}">
                <a16:creationId xmlns:a16="http://schemas.microsoft.com/office/drawing/2014/main" id="{48D3998B-F174-6546-B51D-64E4D646F7D1}"/>
              </a:ext>
            </a:extLst>
          </p:cNvPr>
          <p:cNvSpPr txBox="1"/>
          <p:nvPr/>
        </p:nvSpPr>
        <p:spPr>
          <a:xfrm>
            <a:off x="3688775" y="3475750"/>
            <a:ext cx="5322000" cy="16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lt1"/>
                </a:solidFill>
              </a:rPr>
              <a:t>LinkedIn:  </a:t>
            </a:r>
            <a:r>
              <a:rPr lang="en" sz="1800" u="sng" dirty="0">
                <a:solidFill>
                  <a:schemeClr val="hlink"/>
                </a:solidFill>
                <a:hlinkClick r:id="rId3"/>
              </a:rPr>
              <a:t>https://linkedin.com/in/larry-gray-phd</a:t>
            </a:r>
            <a:r>
              <a:rPr lang="en" sz="1800" dirty="0">
                <a:solidFill>
                  <a:schemeClr val="lt1"/>
                </a:solidFill>
              </a:rPr>
              <a:t> </a:t>
            </a:r>
            <a:endParaRPr sz="1800" dirty="0">
              <a:solidFill>
                <a:schemeClr val="lt1"/>
              </a:solidFill>
            </a:endParaRPr>
          </a:p>
          <a:p>
            <a:pPr marL="0" lvl="0" indent="0" algn="l" rtl="0">
              <a:lnSpc>
                <a:spcPct val="115000"/>
              </a:lnSpc>
              <a:spcBef>
                <a:spcPts val="0"/>
              </a:spcBef>
              <a:spcAft>
                <a:spcPts val="0"/>
              </a:spcAft>
              <a:buNone/>
            </a:pPr>
            <a:r>
              <a:rPr lang="en" sz="1800" dirty="0" err="1">
                <a:solidFill>
                  <a:schemeClr val="lt1"/>
                </a:solidFill>
              </a:rPr>
              <a:t>Github</a:t>
            </a:r>
            <a:r>
              <a:rPr lang="en" sz="1800" dirty="0">
                <a:solidFill>
                  <a:schemeClr val="lt1"/>
                </a:solidFill>
              </a:rPr>
              <a:t>:     </a:t>
            </a:r>
            <a:r>
              <a:rPr lang="en" sz="1800" u="sng" dirty="0">
                <a:solidFill>
                  <a:schemeClr val="hlink"/>
                </a:solidFill>
                <a:hlinkClick r:id="rId4"/>
              </a:rPr>
              <a:t>github.com/lwgray</a:t>
            </a:r>
            <a:endParaRPr sz="1800" dirty="0">
              <a:solidFill>
                <a:schemeClr val="lt1"/>
              </a:solidFill>
            </a:endParaRPr>
          </a:p>
          <a:p>
            <a:pPr marL="0" lvl="0" indent="0" algn="l" rtl="0">
              <a:lnSpc>
                <a:spcPct val="115000"/>
              </a:lnSpc>
              <a:spcBef>
                <a:spcPts val="0"/>
              </a:spcBef>
              <a:spcAft>
                <a:spcPts val="0"/>
              </a:spcAft>
              <a:buNone/>
            </a:pPr>
            <a:r>
              <a:rPr lang="en" sz="1800" dirty="0">
                <a:solidFill>
                  <a:schemeClr val="lt1"/>
                </a:solidFill>
              </a:rPr>
              <a:t>Email:       </a:t>
            </a:r>
            <a:r>
              <a:rPr lang="en" sz="1800" u="sng" dirty="0" err="1">
                <a:solidFill>
                  <a:schemeClr val="hlink"/>
                </a:solidFill>
              </a:rPr>
              <a:t>lwgray@gmail.com</a:t>
            </a:r>
            <a:endParaRPr sz="1800" dirty="0">
              <a:solidFill>
                <a:schemeClr val="lt1"/>
              </a:solidFill>
            </a:endParaRPr>
          </a:p>
        </p:txBody>
      </p:sp>
      <p:sp>
        <p:nvSpPr>
          <p:cNvPr id="6" name="Google Shape;75;p17">
            <a:extLst>
              <a:ext uri="{FF2B5EF4-FFF2-40B4-BE49-F238E27FC236}">
                <a16:creationId xmlns:a16="http://schemas.microsoft.com/office/drawing/2014/main" id="{1D7D9239-95DC-6244-928B-E4353EBF0E9A}"/>
              </a:ext>
            </a:extLst>
          </p:cNvPr>
          <p:cNvSpPr txBox="1"/>
          <p:nvPr/>
        </p:nvSpPr>
        <p:spPr>
          <a:xfrm>
            <a:off x="3688774" y="1031714"/>
            <a:ext cx="5321999" cy="22994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rPr>
              <a:t>Larry Gray, PhD</a:t>
            </a:r>
            <a:endParaRPr sz="2400"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0"/>
              </a:spcBef>
              <a:spcAft>
                <a:spcPts val="0"/>
              </a:spcAft>
              <a:buNone/>
            </a:pPr>
            <a:r>
              <a:rPr lang="en" sz="2100" dirty="0">
                <a:solidFill>
                  <a:schemeClr val="lt1"/>
                </a:solidFill>
              </a:rPr>
              <a:t>Data Scientist at </a:t>
            </a:r>
            <a:r>
              <a:rPr lang="en-US" sz="2100" dirty="0">
                <a:solidFill>
                  <a:schemeClr val="lt1"/>
                </a:solidFill>
              </a:rPr>
              <a:t>KPMG</a:t>
            </a:r>
            <a:r>
              <a:rPr lang="en" sz="2100" dirty="0">
                <a:solidFill>
                  <a:schemeClr val="lt1"/>
                </a:solidFill>
              </a:rPr>
              <a:t>;  </a:t>
            </a:r>
          </a:p>
          <a:p>
            <a:pPr marL="0" lvl="0" indent="0" algn="l" rtl="0">
              <a:spcBef>
                <a:spcPts val="0"/>
              </a:spcBef>
              <a:spcAft>
                <a:spcPts val="0"/>
              </a:spcAft>
              <a:buNone/>
            </a:pPr>
            <a:r>
              <a:rPr lang="en" sz="2100" dirty="0">
                <a:solidFill>
                  <a:schemeClr val="lt1"/>
                </a:solidFill>
              </a:rPr>
              <a:t>Data Science Faculty at Georgetown University</a:t>
            </a:r>
          </a:p>
          <a:p>
            <a:pPr marL="0" lvl="0" indent="0" algn="l" rtl="0">
              <a:spcBef>
                <a:spcPts val="0"/>
              </a:spcBef>
              <a:spcAft>
                <a:spcPts val="0"/>
              </a:spcAft>
              <a:buNone/>
            </a:pPr>
            <a:r>
              <a:rPr lang="en" sz="2100">
                <a:solidFill>
                  <a:schemeClr val="lt1"/>
                </a:solidFill>
              </a:rPr>
              <a:t>Core </a:t>
            </a:r>
            <a:r>
              <a:rPr lang="en" sz="2100" dirty="0">
                <a:solidFill>
                  <a:schemeClr val="lt1"/>
                </a:solidFill>
              </a:rPr>
              <a:t>Contributor for </a:t>
            </a:r>
            <a:r>
              <a:rPr lang="en" sz="2100" dirty="0" err="1">
                <a:solidFill>
                  <a:schemeClr val="lt1"/>
                </a:solidFill>
              </a:rPr>
              <a:t>Yellowbrick</a:t>
            </a:r>
            <a:r>
              <a:rPr lang="en" sz="2100" dirty="0">
                <a:solidFill>
                  <a:schemeClr val="lt1"/>
                </a:solidFill>
              </a:rPr>
              <a:t>.</a:t>
            </a:r>
            <a:endParaRPr sz="2100" dirty="0">
              <a:solidFill>
                <a:schemeClr val="lt1"/>
              </a:solidFill>
            </a:endParaRPr>
          </a:p>
        </p:txBody>
      </p:sp>
      <p:pic>
        <p:nvPicPr>
          <p:cNvPr id="7" name="Google Shape;76;p17">
            <a:extLst>
              <a:ext uri="{FF2B5EF4-FFF2-40B4-BE49-F238E27FC236}">
                <a16:creationId xmlns:a16="http://schemas.microsoft.com/office/drawing/2014/main" id="{64570B03-E1ED-754A-8924-D6CC4CBFE782}"/>
              </a:ext>
            </a:extLst>
          </p:cNvPr>
          <p:cNvPicPr preferRelativeResize="0"/>
          <p:nvPr/>
        </p:nvPicPr>
        <p:blipFill rotWithShape="1">
          <a:blip r:embed="rId5">
            <a:alphaModFix/>
          </a:blip>
          <a:srcRect t="602" b="602"/>
          <a:stretch/>
        </p:blipFill>
        <p:spPr>
          <a:xfrm>
            <a:off x="620630" y="1432250"/>
            <a:ext cx="2714070" cy="2681301"/>
          </a:xfrm>
          <a:prstGeom prst="rect">
            <a:avLst/>
          </a:prstGeom>
          <a:noFill/>
          <a:ln>
            <a:noFill/>
          </a:ln>
        </p:spPr>
      </p:pic>
    </p:spTree>
    <p:extLst>
      <p:ext uri="{BB962C8B-B14F-4D97-AF65-F5344CB8AC3E}">
        <p14:creationId xmlns:p14="http://schemas.microsoft.com/office/powerpoint/2010/main" val="2167914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p:txBody>
      </p:sp>
      <p:sp>
        <p:nvSpPr>
          <p:cNvPr id="5" name="Text Placeholder 4"/>
          <p:cNvSpPr>
            <a:spLocks noGrp="1"/>
          </p:cNvSpPr>
          <p:nvPr>
            <p:ph type="body" sz="quarter" idx="3"/>
          </p:nvPr>
        </p:nvSpPr>
        <p:spPr/>
        <p:txBody>
          <a:bodyPr/>
          <a:lstStyle/>
          <a:p>
            <a:pPr algn="ctr"/>
            <a:r>
              <a:rPr lang="en-US" b="1" dirty="0"/>
              <a:t>Processor = Instructions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1848554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a:p>
            <a:pPr algn="ctr"/>
            <a:r>
              <a:rPr lang="en-US" b="1" dirty="0"/>
              <a:t> = Data Types/Classes</a:t>
            </a:r>
          </a:p>
        </p:txBody>
      </p:sp>
      <p:sp>
        <p:nvSpPr>
          <p:cNvPr id="5" name="Text Placeholder 4"/>
          <p:cNvSpPr>
            <a:spLocks noGrp="1"/>
          </p:cNvSpPr>
          <p:nvPr>
            <p:ph type="body" sz="quarter" idx="3"/>
          </p:nvPr>
        </p:nvSpPr>
        <p:spPr/>
        <p:txBody>
          <a:bodyPr/>
          <a:lstStyle/>
          <a:p>
            <a:pPr algn="ctr"/>
            <a:r>
              <a:rPr lang="en-US" b="1" dirty="0"/>
              <a:t>Processor = Instructions</a:t>
            </a:r>
          </a:p>
          <a:p>
            <a:pPr algn="ctr"/>
            <a:r>
              <a:rPr lang="en-US" b="1" dirty="0"/>
              <a:t> = Methods/Functions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48704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Talking To Your Computer</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6182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Instruction Sets/Assembly</a:t>
            </a:r>
          </a:p>
        </p:txBody>
      </p:sp>
      <p:pic>
        <p:nvPicPr>
          <p:cNvPr id="5" name="Content Placeholder 4"/>
          <p:cNvPicPr>
            <a:picLocks noGrp="1" noChangeAspect="1"/>
          </p:cNvPicPr>
          <p:nvPr>
            <p:ph idx="1"/>
          </p:nvPr>
        </p:nvPicPr>
        <p:blipFill>
          <a:blip r:embed="rId3"/>
          <a:stretch>
            <a:fillRect/>
          </a:stretch>
        </p:blipFill>
        <p:spPr>
          <a:xfrm>
            <a:off x="1619250" y="3294062"/>
            <a:ext cx="5588000" cy="2006600"/>
          </a:xfrm>
          <a:prstGeom prst="rect">
            <a:avLst/>
          </a:prstGeom>
        </p:spPr>
      </p:pic>
    </p:spTree>
    <p:extLst>
      <p:ext uri="{BB962C8B-B14F-4D97-AF65-F5344CB8AC3E}">
        <p14:creationId xmlns:p14="http://schemas.microsoft.com/office/powerpoint/2010/main" val="415816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C</a:t>
            </a:r>
          </a:p>
        </p:txBody>
      </p:sp>
      <p:pic>
        <p:nvPicPr>
          <p:cNvPr id="4" name="Content Placeholder 3" descr="Screen Shot 2015-02-19 at 3.12.25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0534" y="2239962"/>
            <a:ext cx="5943600" cy="3771900"/>
          </a:xfrm>
        </p:spPr>
      </p:pic>
    </p:spTree>
    <p:extLst>
      <p:ext uri="{BB962C8B-B14F-4D97-AF65-F5344CB8AC3E}">
        <p14:creationId xmlns:p14="http://schemas.microsoft.com/office/powerpoint/2010/main" val="3668548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R</a:t>
            </a:r>
          </a:p>
        </p:txBody>
      </p:sp>
      <p:pic>
        <p:nvPicPr>
          <p:cNvPr id="4" name="Content Placeholder 3" descr="Screen Shot 2015-02-19 at 3.33.23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421" y="3069495"/>
            <a:ext cx="9932068" cy="2566714"/>
          </a:xfrm>
        </p:spPr>
      </p:pic>
    </p:spTree>
    <p:extLst>
      <p:ext uri="{BB962C8B-B14F-4D97-AF65-F5344CB8AC3E}">
        <p14:creationId xmlns:p14="http://schemas.microsoft.com/office/powerpoint/2010/main" val="336942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Python</a:t>
            </a:r>
          </a:p>
        </p:txBody>
      </p:sp>
      <p:sp>
        <p:nvSpPr>
          <p:cNvPr id="8" name="Content Placeholder 7">
            <a:extLst>
              <a:ext uri="{FF2B5EF4-FFF2-40B4-BE49-F238E27FC236}">
                <a16:creationId xmlns:a16="http://schemas.microsoft.com/office/drawing/2014/main" id="{404C6D83-6558-459D-9A15-22BEDA61DCCC}"/>
              </a:ext>
            </a:extLst>
          </p:cNvPr>
          <p:cNvSpPr>
            <a:spLocks noGrp="1"/>
          </p:cNvSpPr>
          <p:nvPr>
            <p:ph idx="1"/>
          </p:nvPr>
        </p:nvSpPr>
        <p:spPr/>
        <p:txBody>
          <a:bodyPr/>
          <a:lstStyle/>
          <a:p>
            <a:endParaRPr lang="en-US"/>
          </a:p>
        </p:txBody>
      </p:sp>
      <p:pic>
        <p:nvPicPr>
          <p:cNvPr id="9" name="Content Placeholder 3">
            <a:extLst>
              <a:ext uri="{FF2B5EF4-FFF2-40B4-BE49-F238E27FC236}">
                <a16:creationId xmlns:a16="http://schemas.microsoft.com/office/drawing/2014/main" id="{0805C001-9834-4F24-BB1A-E5253FE569B8}"/>
              </a:ext>
            </a:extLst>
          </p:cNvPr>
          <p:cNvPicPr>
            <a:picLocks noChangeAspect="1"/>
          </p:cNvPicPr>
          <p:nvPr/>
        </p:nvPicPr>
        <p:blipFill>
          <a:blip r:embed="rId3"/>
          <a:stretch>
            <a:fillRect/>
          </a:stretch>
        </p:blipFill>
        <p:spPr>
          <a:xfrm>
            <a:off x="192334" y="2083706"/>
            <a:ext cx="8789619" cy="4518228"/>
          </a:xfrm>
          <a:prstGeom prst="rect">
            <a:avLst/>
          </a:prstGeom>
        </p:spPr>
      </p:pic>
    </p:spTree>
    <p:extLst>
      <p:ext uri="{BB962C8B-B14F-4D97-AF65-F5344CB8AC3E}">
        <p14:creationId xmlns:p14="http://schemas.microsoft.com/office/powerpoint/2010/main" val="1558814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GUI</a:t>
            </a:r>
            <a:r>
              <a:rPr lang="en-US" cap="none" dirty="0"/>
              <a:t>s</a:t>
            </a:r>
            <a:r>
              <a:rPr lang="en-US" dirty="0"/>
              <a:t>!</a:t>
            </a:r>
          </a:p>
        </p:txBody>
      </p:sp>
      <p:pic>
        <p:nvPicPr>
          <p:cNvPr id="4" name="Content Placeholder 3" descr="Screen Shot 2016-09-09 at 7.42.27 PM.png"/>
          <p:cNvPicPr>
            <a:picLocks noGrp="1" noChangeAspect="1"/>
          </p:cNvPicPr>
          <p:nvPr>
            <p:ph idx="1"/>
          </p:nvPr>
        </p:nvPicPr>
        <p:blipFill>
          <a:blip r:embed="rId3">
            <a:extLst>
              <a:ext uri="{28A0092B-C50C-407E-A947-70E740481C1C}">
                <a14:useLocalDpi xmlns:a14="http://schemas.microsoft.com/office/drawing/2010/main" val="0"/>
              </a:ext>
            </a:extLst>
          </a:blip>
          <a:srcRect t="5245" b="5245"/>
          <a:stretch>
            <a:fillRect/>
          </a:stretch>
        </p:blipFill>
        <p:spPr>
          <a:xfrm>
            <a:off x="609600" y="1786443"/>
            <a:ext cx="7117661" cy="3914439"/>
          </a:xfrm>
        </p:spPr>
      </p:pic>
      <p:pic>
        <p:nvPicPr>
          <p:cNvPr id="6" name="Picture 5" descr="Screen Shot 2016-09-09 at 7.43.00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038746" y="2679348"/>
            <a:ext cx="6288185" cy="3821699"/>
          </a:xfrm>
          <a:prstGeom prst="rect">
            <a:avLst/>
          </a:prstGeom>
        </p:spPr>
      </p:pic>
      <p:pic>
        <p:nvPicPr>
          <p:cNvPr id="7" name="Picture 6" descr="Screen Shot 2016-09-09 at 7.43.08 PM.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79194" y="3587337"/>
            <a:ext cx="5488556" cy="3416345"/>
          </a:xfrm>
          <a:prstGeom prst="rect">
            <a:avLst/>
          </a:prstGeom>
        </p:spPr>
      </p:pic>
    </p:spTree>
    <p:extLst>
      <p:ext uri="{BB962C8B-B14F-4D97-AF65-F5344CB8AC3E}">
        <p14:creationId xmlns:p14="http://schemas.microsoft.com/office/powerpoint/2010/main" val="176024823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The Shell</a:t>
            </a:r>
          </a:p>
        </p:txBody>
      </p:sp>
      <p:sp>
        <p:nvSpPr>
          <p:cNvPr id="3" name="Text Placeholder 2"/>
          <p:cNvSpPr>
            <a:spLocks noGrp="1"/>
          </p:cNvSpPr>
          <p:nvPr>
            <p:ph type="body" idx="1"/>
          </p:nvPr>
        </p:nvSpPr>
        <p:spPr/>
        <p:txBody>
          <a:bodyPr>
            <a:normAutofit/>
          </a:bodyPr>
          <a:lstStyle/>
          <a:p>
            <a:endParaRPr lang="en-US" sz="4000" dirty="0"/>
          </a:p>
        </p:txBody>
      </p:sp>
    </p:spTree>
    <p:extLst>
      <p:ext uri="{BB962C8B-B14F-4D97-AF65-F5344CB8AC3E}">
        <p14:creationId xmlns:p14="http://schemas.microsoft.com/office/powerpoint/2010/main" val="36533088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370" t="12632" r="4275" b="16023"/>
          <a:stretch/>
        </p:blipFill>
        <p:spPr>
          <a:xfrm>
            <a:off x="2967789" y="3080819"/>
            <a:ext cx="5719011" cy="3400192"/>
          </a:xfrm>
          <a:prstGeom prst="rect">
            <a:avLst/>
          </a:prstGeom>
        </p:spPr>
      </p:pic>
    </p:spTree>
    <p:extLst>
      <p:ext uri="{BB962C8B-B14F-4D97-AF65-F5344CB8AC3E}">
        <p14:creationId xmlns:p14="http://schemas.microsoft.com/office/powerpoint/2010/main" val="14899229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695245-44E3-4A14-900A-D06036644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8614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1E0A68-C1B5-B145-9642-E00398379691}"/>
              </a:ext>
            </a:extLst>
          </p:cNvPr>
          <p:cNvSpPr>
            <a:spLocks noGrp="1"/>
          </p:cNvSpPr>
          <p:nvPr>
            <p:ph type="title"/>
          </p:nvPr>
        </p:nvSpPr>
        <p:spPr>
          <a:xfrm>
            <a:off x="482601" y="643467"/>
            <a:ext cx="2561709" cy="5571066"/>
          </a:xfrm>
        </p:spPr>
        <p:txBody>
          <a:bodyPr>
            <a:normAutofit/>
          </a:bodyPr>
          <a:lstStyle/>
          <a:p>
            <a:r>
              <a:rPr lang="en-US">
                <a:solidFill>
                  <a:srgbClr val="FFFFFF"/>
                </a:solidFill>
              </a:rPr>
              <a:t>Agenda session 1</a:t>
            </a:r>
          </a:p>
        </p:txBody>
      </p:sp>
      <p:graphicFrame>
        <p:nvGraphicFramePr>
          <p:cNvPr id="6" name="Content Placeholder 2">
            <a:extLst>
              <a:ext uri="{FF2B5EF4-FFF2-40B4-BE49-F238E27FC236}">
                <a16:creationId xmlns:a16="http://schemas.microsoft.com/office/drawing/2014/main" id="{0E5CC474-FB60-4F11-9FC2-72D6E549CF8C}"/>
              </a:ext>
            </a:extLst>
          </p:cNvPr>
          <p:cNvGraphicFramePr>
            <a:graphicFrameLocks noGrp="1"/>
          </p:cNvGraphicFramePr>
          <p:nvPr>
            <p:ph idx="1"/>
            <p:extLst>
              <p:ext uri="{D42A27DB-BD31-4B8C-83A1-F6EECF244321}">
                <p14:modId xmlns:p14="http://schemas.microsoft.com/office/powerpoint/2010/main" val="74588452"/>
              </p:ext>
            </p:extLst>
          </p:nvPr>
        </p:nvGraphicFramePr>
        <p:xfrm>
          <a:off x="4202906" y="954088"/>
          <a:ext cx="4231481" cy="4921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978921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System Basics</a:t>
            </a:r>
          </a:p>
        </p:txBody>
      </p:sp>
      <p:pic>
        <p:nvPicPr>
          <p:cNvPr id="4" name="Content Placeholder 3" descr="file_explorer.png"/>
          <p:cNvPicPr>
            <a:picLocks noGrp="1" noChangeAspect="1"/>
          </p:cNvPicPr>
          <p:nvPr>
            <p:ph idx="1"/>
          </p:nvPr>
        </p:nvPicPr>
        <p:blipFill>
          <a:blip r:embed="rId3">
            <a:extLst>
              <a:ext uri="{28A0092B-C50C-407E-A947-70E740481C1C}">
                <a14:useLocalDpi xmlns:a14="http://schemas.microsoft.com/office/drawing/2010/main" val="0"/>
              </a:ext>
            </a:extLst>
          </a:blip>
          <a:srcRect l="2077" r="2077"/>
          <a:stretch>
            <a:fillRect/>
          </a:stretch>
        </p:blipFill>
        <p:spPr>
          <a:xfrm>
            <a:off x="1002632" y="2081463"/>
            <a:ext cx="4987868" cy="2743135"/>
          </a:xfrm>
        </p:spPr>
      </p:pic>
      <p:pic>
        <p:nvPicPr>
          <p:cNvPr id="5" name="Picture 4" descr="Screen Shot 2016-09-09 at 8.13.46 P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33889" y="3104622"/>
            <a:ext cx="6030018" cy="3753378"/>
          </a:xfrm>
          <a:prstGeom prst="rect">
            <a:avLst/>
          </a:prstGeom>
        </p:spPr>
      </p:pic>
    </p:spTree>
    <p:extLst>
      <p:ext uri="{BB962C8B-B14F-4D97-AF65-F5344CB8AC3E}">
        <p14:creationId xmlns:p14="http://schemas.microsoft.com/office/powerpoint/2010/main" val="114498882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File System Basics</a:t>
            </a:r>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50253876"/>
              </p:ext>
            </p:extLst>
          </p:nvPr>
        </p:nvGraphicFramePr>
        <p:xfrm>
          <a:off x="457200" y="1600201"/>
          <a:ext cx="4434232" cy="282411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6" name="Content Placeholder 3"/>
          <p:cNvGraphicFramePr>
            <a:graphicFrameLocks/>
          </p:cNvGraphicFramePr>
          <p:nvPr>
            <p:extLst>
              <p:ext uri="{D42A27DB-BD31-4B8C-83A1-F6EECF244321}">
                <p14:modId xmlns:p14="http://schemas.microsoft.com/office/powerpoint/2010/main" val="1838886868"/>
              </p:ext>
            </p:extLst>
          </p:nvPr>
        </p:nvGraphicFramePr>
        <p:xfrm>
          <a:off x="4002409" y="2811014"/>
          <a:ext cx="5512073" cy="3510585"/>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7" name="TextBox 6"/>
          <p:cNvSpPr txBox="1"/>
          <p:nvPr/>
        </p:nvSpPr>
        <p:spPr>
          <a:xfrm>
            <a:off x="457200" y="3919976"/>
            <a:ext cx="3289763"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a:t>Windows users might recognize:</a:t>
            </a:r>
          </a:p>
          <a:p>
            <a:r>
              <a:rPr lang="en-US" dirty="0"/>
              <a:t>C:\Users\lwgra\Desktop</a:t>
            </a:r>
          </a:p>
        </p:txBody>
      </p:sp>
      <p:sp>
        <p:nvSpPr>
          <p:cNvPr id="8" name="TextBox 7"/>
          <p:cNvSpPr txBox="1"/>
          <p:nvPr/>
        </p:nvSpPr>
        <p:spPr>
          <a:xfrm>
            <a:off x="3972917" y="5583760"/>
            <a:ext cx="3104178"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err="1"/>
              <a:t>MacOS</a:t>
            </a:r>
            <a:r>
              <a:rPr lang="en-US" dirty="0"/>
              <a:t> users might recognize:</a:t>
            </a:r>
          </a:p>
          <a:p>
            <a:r>
              <a:rPr lang="en-US" dirty="0"/>
              <a:t>/Users/</a:t>
            </a:r>
            <a:r>
              <a:rPr lang="en-US" dirty="0" err="1"/>
              <a:t>lgray</a:t>
            </a:r>
            <a:r>
              <a:rPr lang="en-US" dirty="0"/>
              <a:t>/Desktop</a:t>
            </a:r>
          </a:p>
        </p:txBody>
      </p:sp>
    </p:spTree>
    <p:extLst>
      <p:ext uri="{BB962C8B-B14F-4D97-AF65-F5344CB8AC3E}">
        <p14:creationId xmlns:p14="http://schemas.microsoft.com/office/powerpoint/2010/main" val="2046482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Absolute Paths</a:t>
            </a:r>
          </a:p>
        </p:txBody>
      </p:sp>
      <p:graphicFrame>
        <p:nvGraphicFramePr>
          <p:cNvPr id="6" name="Content Placeholder 3"/>
          <p:cNvGraphicFramePr>
            <a:graphicFrameLocks/>
          </p:cNvGraphicFramePr>
          <p:nvPr>
            <p:extLst>
              <p:ext uri="{D42A27DB-BD31-4B8C-83A1-F6EECF244321}">
                <p14:modId xmlns:p14="http://schemas.microsoft.com/office/powerpoint/2010/main" val="1165890210"/>
              </p:ext>
            </p:extLst>
          </p:nvPr>
        </p:nvGraphicFramePr>
        <p:xfrm>
          <a:off x="1854569" y="1417638"/>
          <a:ext cx="5512073" cy="3510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21173" y="5409568"/>
            <a:ext cx="7305793" cy="1077218"/>
          </a:xfrm>
          <a:prstGeom prst="rect">
            <a:avLst/>
          </a:prstGeom>
          <a:noFill/>
        </p:spPr>
        <p:txBody>
          <a:bodyPr wrap="square" rtlCol="0">
            <a:spAutoFit/>
          </a:bodyPr>
          <a:lstStyle/>
          <a:p>
            <a:pPr algn="ctr"/>
            <a:r>
              <a:rPr lang="en-US" sz="3200" dirty="0"/>
              <a:t>/Users/</a:t>
            </a:r>
            <a:r>
              <a:rPr lang="en-US" sz="3200" dirty="0" err="1"/>
              <a:t>lgray</a:t>
            </a:r>
            <a:r>
              <a:rPr lang="en-US" sz="3200" dirty="0"/>
              <a:t>/Desktop</a:t>
            </a:r>
          </a:p>
          <a:p>
            <a:pPr algn="ctr"/>
            <a:r>
              <a:rPr lang="en-US" sz="3200" dirty="0">
                <a:solidFill>
                  <a:srgbClr val="D0D0D0"/>
                </a:solidFill>
              </a:rPr>
              <a:t>C:\Users\</a:t>
            </a:r>
            <a:r>
              <a:rPr lang="en-US" sz="3200" dirty="0" err="1">
                <a:solidFill>
                  <a:srgbClr val="D0D0D0"/>
                </a:solidFill>
              </a:rPr>
              <a:t>lgray</a:t>
            </a:r>
            <a:r>
              <a:rPr lang="en-US" sz="3200" dirty="0">
                <a:solidFill>
                  <a:srgbClr val="D0D0D0"/>
                </a:solidFill>
              </a:rPr>
              <a:t>\Desktop</a:t>
            </a:r>
          </a:p>
        </p:txBody>
      </p:sp>
      <p:sp>
        <p:nvSpPr>
          <p:cNvPr id="9" name="Left Brace 8"/>
          <p:cNvSpPr/>
          <p:nvPr/>
        </p:nvSpPr>
        <p:spPr>
          <a:xfrm rot="5400000">
            <a:off x="2206676" y="2175655"/>
            <a:ext cx="407620" cy="776136"/>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0" name="TextBox 9"/>
          <p:cNvSpPr txBox="1"/>
          <p:nvPr/>
        </p:nvSpPr>
        <p:spPr>
          <a:xfrm>
            <a:off x="2210551" y="1630710"/>
            <a:ext cx="588003" cy="707886"/>
          </a:xfrm>
          <a:prstGeom prst="rect">
            <a:avLst/>
          </a:prstGeom>
          <a:noFill/>
        </p:spPr>
        <p:txBody>
          <a:bodyPr wrap="square" rtlCol="0">
            <a:spAutoFit/>
          </a:bodyPr>
          <a:lstStyle/>
          <a:p>
            <a:r>
              <a:rPr lang="en-US" sz="4000" dirty="0"/>
              <a:t>/</a:t>
            </a:r>
          </a:p>
        </p:txBody>
      </p:sp>
      <p:sp>
        <p:nvSpPr>
          <p:cNvPr id="7" name="Left Brace 6"/>
          <p:cNvSpPr/>
          <p:nvPr/>
        </p:nvSpPr>
        <p:spPr>
          <a:xfrm rot="16200000">
            <a:off x="2206676" y="3297338"/>
            <a:ext cx="407620" cy="776136"/>
          </a:xfrm>
          <a:prstGeom prst="leftBrace">
            <a:avLst/>
          </a:prstGeom>
          <a:ln>
            <a:solidFill>
              <a:srgbClr val="4F81BD">
                <a:alpha val="27059"/>
              </a:srgbClr>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extBox 7"/>
          <p:cNvSpPr txBox="1"/>
          <p:nvPr/>
        </p:nvSpPr>
        <p:spPr>
          <a:xfrm>
            <a:off x="2022418" y="4090723"/>
            <a:ext cx="1593806" cy="707886"/>
          </a:xfrm>
          <a:prstGeom prst="rect">
            <a:avLst/>
          </a:prstGeom>
          <a:noFill/>
        </p:spPr>
        <p:txBody>
          <a:bodyPr wrap="square" rtlCol="0">
            <a:spAutoFit/>
          </a:bodyPr>
          <a:lstStyle/>
          <a:p>
            <a:r>
              <a:rPr lang="en-US" sz="4000" dirty="0">
                <a:solidFill>
                  <a:srgbClr val="D0D0D0"/>
                </a:solidFill>
              </a:rPr>
              <a:t>C:\</a:t>
            </a:r>
          </a:p>
        </p:txBody>
      </p:sp>
      <p:pic>
        <p:nvPicPr>
          <p:cNvPr id="1026" name="Picture 2" descr="ttps://upload.wikimedia.org/wikipedia/commons/thumb/3/34/Windows_logo_-_2012_derivative.svg/2000px-Windo"/>
          <p:cNvPicPr>
            <a:picLocks noChangeAspect="1" noChangeArrowheads="1"/>
          </p:cNvPicPr>
          <p:nvPr/>
        </p:nvPicPr>
        <p:blipFill>
          <a:blip r:embed="rId8">
            <a:alphaModFix amt="20000"/>
            <a:extLst>
              <a:ext uri="{28A0092B-C50C-407E-A947-70E740481C1C}">
                <a14:useLocalDpi xmlns:a14="http://schemas.microsoft.com/office/drawing/2010/main" val="0"/>
              </a:ext>
            </a:extLst>
          </a:blip>
          <a:srcRect/>
          <a:stretch>
            <a:fillRect/>
          </a:stretch>
        </p:blipFill>
        <p:spPr bwMode="auto">
          <a:xfrm>
            <a:off x="1424176" y="4228278"/>
            <a:ext cx="486276" cy="486276"/>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ttps://upload.wikimedia.org/wikipedia/commons/thumb/3/34/Windows_logo_-_2012_derivative.svg/2000px-Windo"/>
          <p:cNvPicPr>
            <a:picLocks noChangeAspect="1" noChangeArrowheads="1"/>
          </p:cNvPicPr>
          <p:nvPr/>
        </p:nvPicPr>
        <p:blipFill>
          <a:blip r:embed="rId8">
            <a:alphaModFix amt="20000"/>
            <a:extLst>
              <a:ext uri="{28A0092B-C50C-407E-A947-70E740481C1C}">
                <a14:useLocalDpi xmlns:a14="http://schemas.microsoft.com/office/drawing/2010/main" val="0"/>
              </a:ext>
            </a:extLst>
          </a:blip>
          <a:srcRect/>
          <a:stretch>
            <a:fillRect/>
          </a:stretch>
        </p:blipFill>
        <p:spPr bwMode="auto">
          <a:xfrm>
            <a:off x="1611431" y="6000510"/>
            <a:ext cx="486276" cy="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57294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B0890400-BB8B-4A44-AB63-65C7CA223E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4" name="Straight Connector 23">
            <a:extLst>
              <a:ext uri="{FF2B5EF4-FFF2-40B4-BE49-F238E27FC236}">
                <a16:creationId xmlns:a16="http://schemas.microsoft.com/office/drawing/2014/main" id="{4D39B797-CDC6-4529-8A36-9CBFC981633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3508197" y="1600200"/>
            <a:ext cx="0" cy="36576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C1DB221C-ACD6-9A4C-BB3B-EDD482091F6C}"/>
              </a:ext>
            </a:extLst>
          </p:cNvPr>
          <p:cNvPicPr>
            <a:picLocks noChangeAspect="1"/>
          </p:cNvPicPr>
          <p:nvPr/>
        </p:nvPicPr>
        <p:blipFill rotWithShape="1">
          <a:blip r:embed="rId3"/>
          <a:srcRect l="42597" t="-850" r="2781" b="851"/>
          <a:stretch/>
        </p:blipFill>
        <p:spPr>
          <a:xfrm>
            <a:off x="601133" y="52817"/>
            <a:ext cx="7941733" cy="4107392"/>
          </a:xfrm>
          <a:prstGeom prst="rect">
            <a:avLst/>
          </a:prstGeom>
        </p:spPr>
      </p:pic>
      <p:pic>
        <p:nvPicPr>
          <p:cNvPr id="7" name="Picture 6">
            <a:extLst>
              <a:ext uri="{FF2B5EF4-FFF2-40B4-BE49-F238E27FC236}">
                <a16:creationId xmlns:a16="http://schemas.microsoft.com/office/drawing/2014/main" id="{75B3742E-8B23-48F9-BCD1-B7D3FEE8C9B2}"/>
              </a:ext>
            </a:extLst>
          </p:cNvPr>
          <p:cNvPicPr>
            <a:picLocks noChangeAspect="1"/>
          </p:cNvPicPr>
          <p:nvPr/>
        </p:nvPicPr>
        <p:blipFill>
          <a:blip r:embed="rId4"/>
          <a:stretch>
            <a:fillRect/>
          </a:stretch>
        </p:blipFill>
        <p:spPr>
          <a:xfrm>
            <a:off x="822903" y="4053682"/>
            <a:ext cx="5370587" cy="2910846"/>
          </a:xfrm>
          <a:prstGeom prst="rect">
            <a:avLst/>
          </a:prstGeom>
        </p:spPr>
      </p:pic>
    </p:spTree>
    <p:extLst>
      <p:ext uri="{BB962C8B-B14F-4D97-AF65-F5344CB8AC3E}">
        <p14:creationId xmlns:p14="http://schemas.microsoft.com/office/powerpoint/2010/main" val="423601463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Paths</a:t>
            </a:r>
          </a:p>
        </p:txBody>
      </p:sp>
      <p:graphicFrame>
        <p:nvGraphicFramePr>
          <p:cNvPr id="6" name="Content Placeholder 3"/>
          <p:cNvGraphicFramePr>
            <a:graphicFrameLocks/>
          </p:cNvGraphicFramePr>
          <p:nvPr>
            <p:extLst>
              <p:ext uri="{D42A27DB-BD31-4B8C-83A1-F6EECF244321}">
                <p14:modId xmlns:p14="http://schemas.microsoft.com/office/powerpoint/2010/main" val="965444731"/>
              </p:ext>
            </p:extLst>
          </p:nvPr>
        </p:nvGraphicFramePr>
        <p:xfrm>
          <a:off x="1854569" y="1417638"/>
          <a:ext cx="5512073" cy="3510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21173" y="5409568"/>
            <a:ext cx="7305793" cy="584776"/>
          </a:xfrm>
          <a:prstGeom prst="rect">
            <a:avLst/>
          </a:prstGeom>
          <a:noFill/>
        </p:spPr>
        <p:txBody>
          <a:bodyPr wrap="square" rtlCol="0">
            <a:spAutoFit/>
          </a:bodyPr>
          <a:lstStyle/>
          <a:p>
            <a:pPr algn="ctr"/>
            <a:r>
              <a:rPr lang="en-US" sz="3200" dirty="0"/>
              <a:t>Desktop</a:t>
            </a:r>
          </a:p>
        </p:txBody>
      </p:sp>
      <p:sp>
        <p:nvSpPr>
          <p:cNvPr id="3" name="Down Arrow 2"/>
          <p:cNvSpPr/>
          <p:nvPr/>
        </p:nvSpPr>
        <p:spPr>
          <a:xfrm>
            <a:off x="4389747" y="1881589"/>
            <a:ext cx="533041" cy="987834"/>
          </a:xfrm>
          <a:prstGeom prst="down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067574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7BFC677A-EDD0-4DFC-9B33-27829770297C}"/>
              </a:ext>
            </a:extLst>
          </p:cNvPr>
          <p:cNvPicPr>
            <a:picLocks noChangeAspect="1"/>
          </p:cNvPicPr>
          <p:nvPr/>
        </p:nvPicPr>
        <p:blipFill>
          <a:blip r:embed="rId3"/>
          <a:stretch>
            <a:fillRect/>
          </a:stretch>
        </p:blipFill>
        <p:spPr>
          <a:xfrm>
            <a:off x="1886706" y="1973577"/>
            <a:ext cx="5370587" cy="2910846"/>
          </a:xfrm>
          <a:prstGeom prst="rect">
            <a:avLst/>
          </a:prstGeom>
        </p:spPr>
      </p:pic>
    </p:spTree>
    <p:extLst>
      <p:ext uri="{BB962C8B-B14F-4D97-AF65-F5344CB8AC3E}">
        <p14:creationId xmlns:p14="http://schemas.microsoft.com/office/powerpoint/2010/main" val="32108991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Paths</a:t>
            </a:r>
          </a:p>
        </p:txBody>
      </p:sp>
      <p:graphicFrame>
        <p:nvGraphicFramePr>
          <p:cNvPr id="6" name="Content Placeholder 3"/>
          <p:cNvGraphicFramePr>
            <a:graphicFrameLocks/>
          </p:cNvGraphicFramePr>
          <p:nvPr>
            <p:extLst>
              <p:ext uri="{D42A27DB-BD31-4B8C-83A1-F6EECF244321}">
                <p14:modId xmlns:p14="http://schemas.microsoft.com/office/powerpoint/2010/main" val="1731022938"/>
              </p:ext>
            </p:extLst>
          </p:nvPr>
        </p:nvGraphicFramePr>
        <p:xfrm>
          <a:off x="1854569" y="1417638"/>
          <a:ext cx="5512073" cy="3510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21173" y="5288340"/>
            <a:ext cx="7305793" cy="1569660"/>
          </a:xfrm>
          <a:prstGeom prst="rect">
            <a:avLst/>
          </a:prstGeom>
          <a:noFill/>
        </p:spPr>
        <p:txBody>
          <a:bodyPr wrap="square" rtlCol="0">
            <a:spAutoFit/>
          </a:bodyPr>
          <a:lstStyle/>
          <a:p>
            <a:pPr algn="ctr"/>
            <a:r>
              <a:rPr lang="en-US" sz="3200" dirty="0"/>
              <a:t>Desktop</a:t>
            </a:r>
          </a:p>
          <a:p>
            <a:pPr algn="ctr"/>
            <a:r>
              <a:rPr lang="en-US" sz="3200" dirty="0"/>
              <a:t>./Desktop</a:t>
            </a:r>
          </a:p>
          <a:p>
            <a:pPr algn="ctr"/>
            <a:r>
              <a:rPr lang="en-US" sz="3200" dirty="0">
                <a:solidFill>
                  <a:srgbClr val="D0D0D0"/>
                </a:solidFill>
              </a:rPr>
              <a:t>.\Desktop</a:t>
            </a:r>
          </a:p>
        </p:txBody>
      </p:sp>
      <p:sp>
        <p:nvSpPr>
          <p:cNvPr id="3" name="Down Arrow 2"/>
          <p:cNvSpPr/>
          <p:nvPr/>
        </p:nvSpPr>
        <p:spPr>
          <a:xfrm>
            <a:off x="4389747" y="1881589"/>
            <a:ext cx="533041" cy="987834"/>
          </a:xfrm>
          <a:prstGeom prst="down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 name="TextBox 3"/>
          <p:cNvSpPr txBox="1"/>
          <p:nvPr/>
        </p:nvSpPr>
        <p:spPr>
          <a:xfrm>
            <a:off x="3245277" y="1865909"/>
            <a:ext cx="533041" cy="707886"/>
          </a:xfrm>
          <a:prstGeom prst="rect">
            <a:avLst/>
          </a:prstGeom>
          <a:noFill/>
        </p:spPr>
        <p:txBody>
          <a:bodyPr wrap="square" rtlCol="0">
            <a:spAutoFit/>
          </a:bodyPr>
          <a:lstStyle/>
          <a:p>
            <a:pPr algn="ctr"/>
            <a:r>
              <a:rPr lang="en-US" sz="4000" dirty="0"/>
              <a:t>.</a:t>
            </a:r>
          </a:p>
        </p:txBody>
      </p:sp>
      <p:sp>
        <p:nvSpPr>
          <p:cNvPr id="7" name="Left Brace 6"/>
          <p:cNvSpPr/>
          <p:nvPr/>
        </p:nvSpPr>
        <p:spPr>
          <a:xfrm>
            <a:off x="3950772" y="1881589"/>
            <a:ext cx="282198" cy="98783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8" name="Picture 2" descr="ttps://upload.wikimedia.org/wikipedia/commons/thumb/3/34/Windows_logo_-_2012_derivative.svg/2000px-Windo"/>
          <p:cNvPicPr>
            <a:picLocks noChangeAspect="1" noChangeArrowheads="1"/>
          </p:cNvPicPr>
          <p:nvPr/>
        </p:nvPicPr>
        <p:blipFill>
          <a:blip r:embed="rId8">
            <a:alphaModFix amt="20000"/>
            <a:extLst>
              <a:ext uri="{28A0092B-C50C-407E-A947-70E740481C1C}">
                <a14:useLocalDpi xmlns:a14="http://schemas.microsoft.com/office/drawing/2010/main" val="0"/>
              </a:ext>
            </a:extLst>
          </a:blip>
          <a:srcRect/>
          <a:stretch>
            <a:fillRect/>
          </a:stretch>
        </p:blipFill>
        <p:spPr bwMode="auto">
          <a:xfrm>
            <a:off x="2759001" y="6367735"/>
            <a:ext cx="486276" cy="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72102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Paths</a:t>
            </a:r>
          </a:p>
        </p:txBody>
      </p:sp>
      <p:graphicFrame>
        <p:nvGraphicFramePr>
          <p:cNvPr id="6" name="Content Placeholder 3"/>
          <p:cNvGraphicFramePr>
            <a:graphicFrameLocks/>
          </p:cNvGraphicFramePr>
          <p:nvPr>
            <p:extLst>
              <p:ext uri="{D42A27DB-BD31-4B8C-83A1-F6EECF244321}">
                <p14:modId xmlns:p14="http://schemas.microsoft.com/office/powerpoint/2010/main" val="1541109887"/>
              </p:ext>
            </p:extLst>
          </p:nvPr>
        </p:nvGraphicFramePr>
        <p:xfrm>
          <a:off x="1854569" y="1417638"/>
          <a:ext cx="5512073" cy="3510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21173" y="5288340"/>
            <a:ext cx="7305793" cy="1569660"/>
          </a:xfrm>
          <a:prstGeom prst="rect">
            <a:avLst/>
          </a:prstGeom>
          <a:noFill/>
        </p:spPr>
        <p:txBody>
          <a:bodyPr wrap="square" rtlCol="0">
            <a:spAutoFit/>
          </a:bodyPr>
          <a:lstStyle/>
          <a:p>
            <a:pPr algn="ctr"/>
            <a:r>
              <a:rPr lang="en-US" sz="3200" dirty="0"/>
              <a:t>Desktop</a:t>
            </a:r>
          </a:p>
          <a:p>
            <a:pPr algn="ctr"/>
            <a:r>
              <a:rPr lang="en-US" sz="3200" dirty="0"/>
              <a:t>./Desktop</a:t>
            </a:r>
          </a:p>
          <a:p>
            <a:pPr algn="ctr"/>
            <a:r>
              <a:rPr lang="en-US" sz="3200" dirty="0"/>
              <a:t>../</a:t>
            </a:r>
            <a:r>
              <a:rPr lang="en-US" sz="3200" dirty="0" err="1"/>
              <a:t>lwgra</a:t>
            </a:r>
            <a:r>
              <a:rPr lang="en-US" sz="3200" dirty="0"/>
              <a:t>/Desktop</a:t>
            </a:r>
          </a:p>
        </p:txBody>
      </p:sp>
      <p:sp>
        <p:nvSpPr>
          <p:cNvPr id="3" name="Down Arrow 2"/>
          <p:cNvSpPr/>
          <p:nvPr/>
        </p:nvSpPr>
        <p:spPr>
          <a:xfrm>
            <a:off x="4389747" y="1881589"/>
            <a:ext cx="533041" cy="987834"/>
          </a:xfrm>
          <a:prstGeom prst="down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 name="TextBox 3"/>
          <p:cNvSpPr txBox="1"/>
          <p:nvPr/>
        </p:nvSpPr>
        <p:spPr>
          <a:xfrm>
            <a:off x="1854569" y="1912949"/>
            <a:ext cx="533041" cy="707886"/>
          </a:xfrm>
          <a:prstGeom prst="rect">
            <a:avLst/>
          </a:prstGeom>
          <a:noFill/>
        </p:spPr>
        <p:txBody>
          <a:bodyPr wrap="square" rtlCol="0">
            <a:spAutoFit/>
          </a:bodyPr>
          <a:lstStyle/>
          <a:p>
            <a:pPr algn="ctr"/>
            <a:r>
              <a:rPr lang="en-US" sz="4000" dirty="0"/>
              <a:t>..</a:t>
            </a:r>
          </a:p>
        </p:txBody>
      </p:sp>
      <p:sp>
        <p:nvSpPr>
          <p:cNvPr id="7" name="Left Brace 6"/>
          <p:cNvSpPr/>
          <p:nvPr/>
        </p:nvSpPr>
        <p:spPr>
          <a:xfrm>
            <a:off x="2414360" y="1881589"/>
            <a:ext cx="282198" cy="987834"/>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pic>
        <p:nvPicPr>
          <p:cNvPr id="8" name="Picture 2" descr="ttps://upload.wikimedia.org/wikipedia/commons/thumb/3/34/Windows_logo_-_2012_derivative.svg/2000px-Windo"/>
          <p:cNvPicPr>
            <a:picLocks noChangeAspect="1" noChangeArrowheads="1"/>
          </p:cNvPicPr>
          <p:nvPr/>
        </p:nvPicPr>
        <p:blipFill>
          <a:blip r:embed="rId8">
            <a:alphaModFix amt="20000"/>
            <a:extLst>
              <a:ext uri="{28A0092B-C50C-407E-A947-70E740481C1C}">
                <a14:useLocalDpi xmlns:a14="http://schemas.microsoft.com/office/drawing/2010/main" val="0"/>
              </a:ext>
            </a:extLst>
          </a:blip>
          <a:srcRect/>
          <a:stretch>
            <a:fillRect/>
          </a:stretch>
        </p:blipFill>
        <p:spPr bwMode="auto">
          <a:xfrm>
            <a:off x="7540690" y="5830032"/>
            <a:ext cx="486276" cy="486276"/>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p:cNvSpPr/>
          <p:nvPr/>
        </p:nvSpPr>
        <p:spPr>
          <a:xfrm>
            <a:off x="8059049" y="5830032"/>
            <a:ext cx="282845" cy="369332"/>
          </a:xfrm>
          <a:prstGeom prst="rect">
            <a:avLst/>
          </a:prstGeom>
        </p:spPr>
        <p:txBody>
          <a:bodyPr wrap="square">
            <a:spAutoFit/>
          </a:bodyPr>
          <a:lstStyle/>
          <a:p>
            <a:r>
              <a:rPr lang="en-US" dirty="0"/>
              <a:t>\</a:t>
            </a:r>
          </a:p>
        </p:txBody>
      </p:sp>
    </p:spTree>
    <p:extLst>
      <p:ext uri="{BB962C8B-B14F-4D97-AF65-F5344CB8AC3E}">
        <p14:creationId xmlns:p14="http://schemas.microsoft.com/office/powerpoint/2010/main" val="335171987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Relative Paths</a:t>
            </a:r>
          </a:p>
        </p:txBody>
      </p:sp>
      <p:graphicFrame>
        <p:nvGraphicFramePr>
          <p:cNvPr id="6" name="Content Placeholder 3"/>
          <p:cNvGraphicFramePr>
            <a:graphicFrameLocks/>
          </p:cNvGraphicFramePr>
          <p:nvPr>
            <p:extLst>
              <p:ext uri="{D42A27DB-BD31-4B8C-83A1-F6EECF244321}">
                <p14:modId xmlns:p14="http://schemas.microsoft.com/office/powerpoint/2010/main" val="737723801"/>
              </p:ext>
            </p:extLst>
          </p:nvPr>
        </p:nvGraphicFramePr>
        <p:xfrm>
          <a:off x="1854569" y="1417638"/>
          <a:ext cx="5512073" cy="35105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TextBox 4"/>
          <p:cNvSpPr txBox="1"/>
          <p:nvPr/>
        </p:nvSpPr>
        <p:spPr>
          <a:xfrm>
            <a:off x="721173" y="5288340"/>
            <a:ext cx="7305793" cy="1569660"/>
          </a:xfrm>
          <a:prstGeom prst="rect">
            <a:avLst/>
          </a:prstGeom>
          <a:noFill/>
        </p:spPr>
        <p:txBody>
          <a:bodyPr wrap="square" rtlCol="0">
            <a:spAutoFit/>
          </a:bodyPr>
          <a:lstStyle/>
          <a:p>
            <a:pPr algn="ctr"/>
            <a:r>
              <a:rPr lang="en-US" sz="3200" dirty="0"/>
              <a:t>Desktop</a:t>
            </a:r>
          </a:p>
          <a:p>
            <a:pPr algn="ctr"/>
            <a:r>
              <a:rPr lang="en-US" sz="3200" dirty="0"/>
              <a:t>./Desktop</a:t>
            </a:r>
          </a:p>
          <a:p>
            <a:pPr algn="ctr"/>
            <a:r>
              <a:rPr lang="en-US" sz="3200" dirty="0"/>
              <a:t>~/Desktop</a:t>
            </a:r>
          </a:p>
        </p:txBody>
      </p:sp>
      <p:sp>
        <p:nvSpPr>
          <p:cNvPr id="3" name="Down Arrow 2"/>
          <p:cNvSpPr/>
          <p:nvPr/>
        </p:nvSpPr>
        <p:spPr>
          <a:xfrm>
            <a:off x="4389747" y="1881589"/>
            <a:ext cx="533041" cy="987834"/>
          </a:xfrm>
          <a:prstGeom prst="downArrow">
            <a:avLst/>
          </a:prstGeom>
        </p:spPr>
        <p:style>
          <a:lnRef idx="1">
            <a:schemeClr val="dk1"/>
          </a:lnRef>
          <a:fillRef idx="3">
            <a:schemeClr val="dk1"/>
          </a:fillRef>
          <a:effectRef idx="2">
            <a:schemeClr val="dk1"/>
          </a:effectRef>
          <a:fontRef idx="minor">
            <a:schemeClr val="lt1"/>
          </a:fontRef>
        </p:style>
        <p:txBody>
          <a:bodyPr rtlCol="0" anchor="ctr"/>
          <a:lstStyle/>
          <a:p>
            <a:pPr algn="ctr"/>
            <a:endParaRPr lang="en-US"/>
          </a:p>
        </p:txBody>
      </p:sp>
      <p:sp>
        <p:nvSpPr>
          <p:cNvPr id="4" name="Left Brace 3"/>
          <p:cNvSpPr/>
          <p:nvPr/>
        </p:nvSpPr>
        <p:spPr>
          <a:xfrm rot="16200000">
            <a:off x="3793996" y="3088942"/>
            <a:ext cx="454652" cy="1556522"/>
          </a:xfrm>
          <a:prstGeom prst="leftBrace">
            <a:avLst/>
          </a:prstGeom>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7" name="TextBox 6"/>
          <p:cNvSpPr txBox="1"/>
          <p:nvPr/>
        </p:nvSpPr>
        <p:spPr>
          <a:xfrm>
            <a:off x="3543153" y="4296295"/>
            <a:ext cx="1003371" cy="842538"/>
          </a:xfrm>
          <a:prstGeom prst="rect">
            <a:avLst/>
          </a:prstGeom>
          <a:noFill/>
        </p:spPr>
        <p:txBody>
          <a:bodyPr wrap="square" rtlCol="0">
            <a:spAutoFit/>
          </a:bodyPr>
          <a:lstStyle/>
          <a:p>
            <a:pPr algn="ctr"/>
            <a:r>
              <a:rPr lang="en-US" sz="4000" dirty="0"/>
              <a:t>~</a:t>
            </a:r>
            <a:endParaRPr lang="en-US" sz="1500" dirty="0"/>
          </a:p>
          <a:p>
            <a:pPr algn="ctr">
              <a:lnSpc>
                <a:spcPct val="50000"/>
              </a:lnSpc>
            </a:pPr>
            <a:r>
              <a:rPr lang="en-US" sz="1500" dirty="0"/>
              <a:t>“home”</a:t>
            </a:r>
          </a:p>
        </p:txBody>
      </p:sp>
      <p:sp>
        <p:nvSpPr>
          <p:cNvPr id="8" name="TextBox 7"/>
          <p:cNvSpPr txBox="1"/>
          <p:nvPr/>
        </p:nvSpPr>
        <p:spPr>
          <a:xfrm>
            <a:off x="316101" y="3635561"/>
            <a:ext cx="2019872" cy="2585323"/>
          </a:xfrm>
          <a:prstGeom prst="rect">
            <a:avLst/>
          </a:prstGeom>
        </p:spPr>
        <p:style>
          <a:lnRef idx="1">
            <a:schemeClr val="dk1"/>
          </a:lnRef>
          <a:fillRef idx="2">
            <a:schemeClr val="dk1"/>
          </a:fillRef>
          <a:effectRef idx="1">
            <a:schemeClr val="dk1"/>
          </a:effectRef>
          <a:fontRef idx="minor">
            <a:schemeClr val="dk1"/>
          </a:fontRef>
        </p:style>
        <p:txBody>
          <a:bodyPr wrap="square" rtlCol="0">
            <a:spAutoFit/>
          </a:bodyPr>
          <a:lstStyle/>
          <a:p>
            <a:pPr algn="ctr"/>
            <a:r>
              <a:rPr lang="en-US" dirty="0">
                <a:latin typeface="Webdings"/>
                <a:ea typeface="Webdings"/>
                <a:cs typeface="Webdings"/>
                <a:sym typeface="Webdings"/>
              </a:rPr>
              <a:t></a:t>
            </a:r>
          </a:p>
          <a:p>
            <a:pPr algn="ctr"/>
            <a:r>
              <a:rPr lang="en-US" dirty="0"/>
              <a:t>~ is a concept specific to your terminal program.</a:t>
            </a:r>
          </a:p>
          <a:p>
            <a:pPr algn="ctr"/>
            <a:endParaRPr lang="en-US" dirty="0"/>
          </a:p>
          <a:p>
            <a:pPr algn="ctr"/>
            <a:r>
              <a:rPr lang="en-US" b="1" dirty="0"/>
              <a:t>Terminal default</a:t>
            </a:r>
            <a:r>
              <a:rPr lang="en-US" dirty="0"/>
              <a:t>:</a:t>
            </a:r>
          </a:p>
          <a:p>
            <a:pPr algn="ctr"/>
            <a:r>
              <a:rPr lang="en-US" dirty="0"/>
              <a:t>/Users/</a:t>
            </a:r>
            <a:r>
              <a:rPr lang="en-US" dirty="0" err="1"/>
              <a:t>lgray</a:t>
            </a:r>
            <a:endParaRPr lang="en-US" dirty="0"/>
          </a:p>
          <a:p>
            <a:pPr algn="ctr"/>
            <a:r>
              <a:rPr lang="en-US" b="1" dirty="0" err="1"/>
              <a:t>Powershell</a:t>
            </a:r>
            <a:r>
              <a:rPr lang="en-US" b="1" dirty="0"/>
              <a:t> default:</a:t>
            </a:r>
          </a:p>
          <a:p>
            <a:pPr algn="ctr"/>
            <a:r>
              <a:rPr lang="en-US" dirty="0"/>
              <a:t>C:\Users\</a:t>
            </a:r>
            <a:r>
              <a:rPr lang="en-US" dirty="0" err="1"/>
              <a:t>lgray</a:t>
            </a:r>
            <a:endParaRPr lang="en-US" dirty="0"/>
          </a:p>
        </p:txBody>
      </p:sp>
    </p:spTree>
    <p:extLst>
      <p:ext uri="{BB962C8B-B14F-4D97-AF65-F5344CB8AC3E}">
        <p14:creationId xmlns:p14="http://schemas.microsoft.com/office/powerpoint/2010/main" val="36865417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370" t="12632" r="4275" b="16023"/>
          <a:stretch/>
        </p:blipFill>
        <p:spPr>
          <a:xfrm>
            <a:off x="2967789" y="3080819"/>
            <a:ext cx="5719011" cy="3400192"/>
          </a:xfrm>
          <a:prstGeom prst="rect">
            <a:avLst/>
          </a:prstGeom>
        </p:spPr>
      </p:pic>
    </p:spTree>
    <p:extLst>
      <p:ext uri="{BB962C8B-B14F-4D97-AF65-F5344CB8AC3E}">
        <p14:creationId xmlns:p14="http://schemas.microsoft.com/office/powerpoint/2010/main" val="1214770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Software</a:t>
            </a:r>
          </a:p>
        </p:txBody>
      </p:sp>
      <p:sp>
        <p:nvSpPr>
          <p:cNvPr id="3" name="Content Placeholder 2"/>
          <p:cNvSpPr>
            <a:spLocks noGrp="1"/>
          </p:cNvSpPr>
          <p:nvPr>
            <p:ph idx="1"/>
          </p:nvPr>
        </p:nvSpPr>
        <p:spPr/>
        <p:txBody>
          <a:bodyPr>
            <a:normAutofit fontScale="77500" lnSpcReduction="20000"/>
          </a:bodyPr>
          <a:lstStyle/>
          <a:p>
            <a:r>
              <a:rPr lang="en-US" dirty="0"/>
              <a:t>Google Folder containing all materials: Use link below to access them</a:t>
            </a:r>
          </a:p>
          <a:p>
            <a:r>
              <a:rPr lang="en-US" dirty="0"/>
              <a:t>https://</a:t>
            </a:r>
            <a:r>
              <a:rPr lang="en-US" dirty="0" err="1"/>
              <a:t>drive.google.com</a:t>
            </a:r>
            <a:r>
              <a:rPr lang="en-US" dirty="0"/>
              <a:t>/drive/folders/1hMj9foSt9w-QdxQ4K4VBVV3YhWSk72PJ?usp=sharing</a:t>
            </a:r>
          </a:p>
          <a:p>
            <a:endParaRPr lang="en-US" dirty="0"/>
          </a:p>
          <a:p>
            <a:r>
              <a:rPr lang="en-US" dirty="0"/>
              <a:t>First let’s download and install the Anaconda distribution of </a:t>
            </a:r>
            <a:r>
              <a:rPr lang="en-US" b="1" dirty="0"/>
              <a:t>Python 3.7 </a:t>
            </a:r>
            <a:r>
              <a:rPr lang="en-US" dirty="0"/>
              <a:t>for your operating system at</a:t>
            </a:r>
          </a:p>
          <a:p>
            <a:r>
              <a:rPr lang="en-US" b="1" dirty="0">
                <a:hlinkClick r:id="rId3"/>
              </a:rPr>
              <a:t>https://www.anaconda.com/distribution</a:t>
            </a:r>
            <a:endParaRPr lang="en-US" b="1" dirty="0"/>
          </a:p>
          <a:p>
            <a:r>
              <a:rPr lang="en-US" b="1" dirty="0"/>
              <a:t>Directions in Google folder! Windows users, please pay attention to the configuration screens!</a:t>
            </a:r>
          </a:p>
          <a:p>
            <a:pPr marL="0" indent="0">
              <a:buNone/>
            </a:pPr>
            <a:endParaRPr lang="en-US" b="1" dirty="0"/>
          </a:p>
          <a:p>
            <a:r>
              <a:rPr lang="en-US" dirty="0"/>
              <a:t>And the text editor Sublime Text from </a:t>
            </a:r>
          </a:p>
          <a:p>
            <a:r>
              <a:rPr lang="en-US" b="1" dirty="0">
                <a:hlinkClick r:id="rId4"/>
              </a:rPr>
              <a:t>https://www.sublimetext.com</a:t>
            </a:r>
            <a:endParaRPr lang="en-US" b="1" dirty="0"/>
          </a:p>
          <a:p>
            <a:r>
              <a:rPr lang="en-US" b="1" dirty="0"/>
              <a:t>Directions (though it is quite easy) are on in Google folder!</a:t>
            </a:r>
          </a:p>
        </p:txBody>
      </p:sp>
    </p:spTree>
    <p:extLst>
      <p:ext uri="{BB962C8B-B14F-4D97-AF65-F5344CB8AC3E}">
        <p14:creationId xmlns:p14="http://schemas.microsoft.com/office/powerpoint/2010/main" val="4795257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pic>
        <p:nvPicPr>
          <p:cNvPr id="5" name="Picture 4" descr="babu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010" y="1197900"/>
            <a:ext cx="5485990" cy="326753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4370" t="12632" r="4275" b="16023"/>
          <a:stretch/>
        </p:blipFill>
        <p:spPr>
          <a:xfrm>
            <a:off x="3174312" y="3016650"/>
            <a:ext cx="5719011" cy="3400192"/>
          </a:xfrm>
          <a:prstGeom prst="rect">
            <a:avLst/>
          </a:prstGeom>
        </p:spPr>
      </p:pic>
      <p:pic>
        <p:nvPicPr>
          <p:cNvPr id="6" name="Picture 5" descr="command promp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797" y="3645638"/>
            <a:ext cx="5045198" cy="2638551"/>
          </a:xfrm>
          <a:prstGeom prst="rect">
            <a:avLst/>
          </a:prstGeom>
        </p:spPr>
      </p:pic>
    </p:spTree>
    <p:extLst>
      <p:ext uri="{BB962C8B-B14F-4D97-AF65-F5344CB8AC3E}">
        <p14:creationId xmlns:p14="http://schemas.microsoft.com/office/powerpoint/2010/main" val="20349609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pic>
        <p:nvPicPr>
          <p:cNvPr id="5" name="Picture 4" descr="babun.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58010" y="1197900"/>
            <a:ext cx="5485990" cy="3267539"/>
          </a:xfrm>
          <a:prstGeom prst="rect">
            <a:avLst/>
          </a:prstGeom>
        </p:spPr>
      </p:pic>
      <p:pic>
        <p:nvPicPr>
          <p:cNvPr id="7" name="Picture 6"/>
          <p:cNvPicPr>
            <a:picLocks noChangeAspect="1"/>
          </p:cNvPicPr>
          <p:nvPr/>
        </p:nvPicPr>
        <p:blipFill rotWithShape="1">
          <a:blip r:embed="rId5">
            <a:extLst>
              <a:ext uri="{28A0092B-C50C-407E-A947-70E740481C1C}">
                <a14:useLocalDpi xmlns:a14="http://schemas.microsoft.com/office/drawing/2010/main" val="0"/>
              </a:ext>
            </a:extLst>
          </a:blip>
          <a:srcRect l="4370" t="12632" r="4275" b="16023"/>
          <a:stretch/>
        </p:blipFill>
        <p:spPr>
          <a:xfrm>
            <a:off x="3174312" y="3016650"/>
            <a:ext cx="5719011" cy="3400192"/>
          </a:xfrm>
          <a:prstGeom prst="rect">
            <a:avLst/>
          </a:prstGeom>
        </p:spPr>
      </p:pic>
      <p:pic>
        <p:nvPicPr>
          <p:cNvPr id="6" name="Picture 5" descr="command prompt.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91797" y="3645638"/>
            <a:ext cx="5045198" cy="2638551"/>
          </a:xfrm>
          <a:prstGeom prst="rect">
            <a:avLst/>
          </a:prstGeom>
        </p:spPr>
      </p:pic>
      <p:sp>
        <p:nvSpPr>
          <p:cNvPr id="8" name="TextBox 7"/>
          <p:cNvSpPr txBox="1"/>
          <p:nvPr/>
        </p:nvSpPr>
        <p:spPr>
          <a:xfrm>
            <a:off x="6183882" y="2355045"/>
            <a:ext cx="1177196"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a:t>bash</a:t>
            </a:r>
            <a:endParaRPr lang="en-US" dirty="0"/>
          </a:p>
        </p:txBody>
      </p:sp>
      <p:sp>
        <p:nvSpPr>
          <p:cNvPr id="9" name="TextBox 8"/>
          <p:cNvSpPr txBox="1"/>
          <p:nvPr/>
        </p:nvSpPr>
        <p:spPr>
          <a:xfrm>
            <a:off x="6772480" y="5124906"/>
            <a:ext cx="1447029"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a:t>PowerShell</a:t>
            </a:r>
          </a:p>
        </p:txBody>
      </p:sp>
      <p:sp>
        <p:nvSpPr>
          <p:cNvPr id="10" name="TextBox 9"/>
          <p:cNvSpPr txBox="1"/>
          <p:nvPr/>
        </p:nvSpPr>
        <p:spPr>
          <a:xfrm>
            <a:off x="2123796" y="5013973"/>
            <a:ext cx="1177196"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a:t>DOS</a:t>
            </a:r>
          </a:p>
        </p:txBody>
      </p:sp>
      <p:sp>
        <p:nvSpPr>
          <p:cNvPr id="11" name="TextBox 10"/>
          <p:cNvSpPr txBox="1"/>
          <p:nvPr/>
        </p:nvSpPr>
        <p:spPr>
          <a:xfrm>
            <a:off x="2186121" y="2351778"/>
            <a:ext cx="1177196"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pPr algn="ctr"/>
            <a:r>
              <a:rPr lang="en-US" dirty="0"/>
              <a:t>bash</a:t>
            </a:r>
          </a:p>
        </p:txBody>
      </p:sp>
    </p:spTree>
    <p:extLst>
      <p:ext uri="{BB962C8B-B14F-4D97-AF65-F5344CB8AC3E}">
        <p14:creationId xmlns:p14="http://schemas.microsoft.com/office/powerpoint/2010/main" val="138405980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pic>
        <p:nvPicPr>
          <p:cNvPr id="5" name="Picture 4"/>
          <p:cNvPicPr>
            <a:picLocks noChangeAspect="1"/>
          </p:cNvPicPr>
          <p:nvPr/>
        </p:nvPicPr>
        <p:blipFill rotWithShape="1">
          <a:blip r:embed="rId4">
            <a:extLst>
              <a:ext uri="{28A0092B-C50C-407E-A947-70E740481C1C}">
                <a14:useLocalDpi xmlns:a14="http://schemas.microsoft.com/office/drawing/2010/main" val="0"/>
              </a:ext>
            </a:extLst>
          </a:blip>
          <a:srcRect l="4370" t="12632" r="4275" b="16023"/>
          <a:stretch/>
        </p:blipFill>
        <p:spPr>
          <a:xfrm>
            <a:off x="2967789" y="3080819"/>
            <a:ext cx="5719011" cy="3400192"/>
          </a:xfrm>
          <a:prstGeom prst="rect">
            <a:avLst/>
          </a:prstGeom>
        </p:spPr>
      </p:pic>
    </p:spTree>
    <p:extLst>
      <p:ext uri="{BB962C8B-B14F-4D97-AF65-F5344CB8AC3E}">
        <p14:creationId xmlns:p14="http://schemas.microsoft.com/office/powerpoint/2010/main" val="147798530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pic>
        <p:nvPicPr>
          <p:cNvPr id="4" name="Content Placeholder 3" descr="Screen Shot 2016-09-09 at 7.40.58 PM.png"/>
          <p:cNvPicPr>
            <a:picLocks noGrp="1" noChangeAspect="1"/>
          </p:cNvPicPr>
          <p:nvPr>
            <p:ph idx="1"/>
          </p:nvPr>
        </p:nvPicPr>
        <p:blipFill>
          <a:blip r:embed="rId3">
            <a:extLst>
              <a:ext uri="{28A0092B-C50C-407E-A947-70E740481C1C}">
                <a14:useLocalDpi xmlns:a14="http://schemas.microsoft.com/office/drawing/2010/main" val="0"/>
              </a:ext>
            </a:extLst>
          </a:blip>
          <a:srcRect l="-15502" r="-15502"/>
          <a:stretch>
            <a:fillRect/>
          </a:stretch>
        </p:blipFill>
        <p:spPr>
          <a:xfrm>
            <a:off x="-812692" y="1417638"/>
            <a:ext cx="8229600" cy="4525963"/>
          </a:xfrm>
        </p:spPr>
      </p:pic>
      <p:sp>
        <p:nvSpPr>
          <p:cNvPr id="3" name="TextBox 2"/>
          <p:cNvSpPr txBox="1"/>
          <p:nvPr/>
        </p:nvSpPr>
        <p:spPr>
          <a:xfrm>
            <a:off x="1399152" y="2320626"/>
            <a:ext cx="3837190" cy="646331"/>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a:t>Mac Users:</a:t>
            </a:r>
          </a:p>
          <a:p>
            <a:r>
              <a:rPr lang="en-US" dirty="0"/>
              <a:t>~/Applications/Utilities/Terminal</a:t>
            </a:r>
          </a:p>
        </p:txBody>
      </p:sp>
      <p:pic>
        <p:nvPicPr>
          <p:cNvPr id="9" name="Picture 8"/>
          <p:cNvPicPr>
            <a:picLocks noChangeAspect="1"/>
          </p:cNvPicPr>
          <p:nvPr/>
        </p:nvPicPr>
        <p:blipFill rotWithShape="1">
          <a:blip r:embed="rId4">
            <a:extLst>
              <a:ext uri="{28A0092B-C50C-407E-A947-70E740481C1C}">
                <a14:useLocalDpi xmlns:a14="http://schemas.microsoft.com/office/drawing/2010/main" val="0"/>
              </a:ext>
            </a:extLst>
          </a:blip>
          <a:srcRect l="4370" t="12632" r="4275" b="16023"/>
          <a:stretch/>
        </p:blipFill>
        <p:spPr>
          <a:xfrm>
            <a:off x="2967789" y="3080819"/>
            <a:ext cx="5719011" cy="3400192"/>
          </a:xfrm>
          <a:prstGeom prst="rect">
            <a:avLst/>
          </a:prstGeom>
        </p:spPr>
      </p:pic>
      <p:sp>
        <p:nvSpPr>
          <p:cNvPr id="6" name="TextBox 5"/>
          <p:cNvSpPr txBox="1"/>
          <p:nvPr/>
        </p:nvSpPr>
        <p:spPr>
          <a:xfrm>
            <a:off x="4222503" y="4542774"/>
            <a:ext cx="3837190" cy="92333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a:t>Windows Users:</a:t>
            </a:r>
          </a:p>
          <a:p>
            <a:r>
              <a:rPr lang="en-US" dirty="0"/>
              <a:t>Start &gt; Windows PowerShell &gt; Widows PowerShell</a:t>
            </a:r>
          </a:p>
        </p:txBody>
      </p:sp>
    </p:spTree>
    <p:extLst>
      <p:ext uri="{BB962C8B-B14F-4D97-AF65-F5344CB8AC3E}">
        <p14:creationId xmlns:p14="http://schemas.microsoft.com/office/powerpoint/2010/main" val="8742705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lstStyle/>
          <a:p>
            <a:pPr marL="0" indent="0" algn="ctr">
              <a:buNone/>
            </a:pPr>
            <a:r>
              <a:rPr lang="en-US" sz="6000" dirty="0" err="1"/>
              <a:t>pwd</a:t>
            </a:r>
            <a:endParaRPr lang="en-US" sz="6000" dirty="0"/>
          </a:p>
          <a:p>
            <a:pPr marL="0" indent="0" algn="ctr">
              <a:buNone/>
            </a:pPr>
            <a:endParaRPr lang="en-US" dirty="0"/>
          </a:p>
          <a:p>
            <a:pPr marL="0" indent="0" algn="ctr">
              <a:buNone/>
            </a:pPr>
            <a:r>
              <a:rPr lang="en-US" dirty="0"/>
              <a:t>“present working directory”</a:t>
            </a:r>
          </a:p>
          <a:p>
            <a:pPr marL="0" indent="0" algn="ctr">
              <a:buNone/>
            </a:pPr>
            <a:r>
              <a:rPr lang="en-US" dirty="0"/>
              <a:t>or,</a:t>
            </a:r>
          </a:p>
          <a:p>
            <a:pPr marL="0" indent="0" algn="ctr">
              <a:buNone/>
            </a:pPr>
            <a:r>
              <a:rPr lang="en-US" dirty="0"/>
              <a:t>“WHERE AM I RIGHT NOW?”</a:t>
            </a:r>
          </a:p>
        </p:txBody>
      </p:sp>
      <p:pic>
        <p:nvPicPr>
          <p:cNvPr id="5" name="Content Placeholder 4" descr="Screen Shot 2016-09-09 at 8.32.19 PM.png"/>
          <p:cNvPicPr>
            <a:picLocks noGrp="1" noChangeAspect="1"/>
          </p:cNvPicPr>
          <p:nvPr>
            <p:ph sz="half" idx="2"/>
          </p:nvPr>
        </p:nvPicPr>
        <p:blipFill rotWithShape="1">
          <a:blip r:embed="rId3">
            <a:extLst>
              <a:ext uri="{28A0092B-C50C-407E-A947-70E740481C1C}">
                <a14:useLocalDpi xmlns:a14="http://schemas.microsoft.com/office/drawing/2010/main" val="0"/>
              </a:ext>
            </a:extLst>
          </a:blip>
          <a:srcRect r="61692" b="60133"/>
          <a:stretch/>
        </p:blipFill>
        <p:spPr>
          <a:xfrm>
            <a:off x="4492625" y="3012930"/>
            <a:ext cx="3684033" cy="2762227"/>
          </a:xfrm>
        </p:spPr>
      </p:pic>
    </p:spTree>
    <p:extLst>
      <p:ext uri="{BB962C8B-B14F-4D97-AF65-F5344CB8AC3E}">
        <p14:creationId xmlns:p14="http://schemas.microsoft.com/office/powerpoint/2010/main" val="180384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lstStyle/>
          <a:p>
            <a:pPr marL="0" indent="0" algn="ctr">
              <a:buNone/>
            </a:pPr>
            <a:r>
              <a:rPr lang="en-US" sz="6000" dirty="0" err="1"/>
              <a:t>ls</a:t>
            </a:r>
            <a:endParaRPr lang="en-US" sz="6000" dirty="0"/>
          </a:p>
          <a:p>
            <a:pPr marL="0" indent="0" algn="ctr">
              <a:buNone/>
            </a:pPr>
            <a:endParaRPr lang="en-US" dirty="0"/>
          </a:p>
          <a:p>
            <a:pPr marL="0" indent="0" algn="ctr">
              <a:buNone/>
            </a:pPr>
            <a:r>
              <a:rPr lang="en-US" dirty="0"/>
              <a:t>“list directory contents”</a:t>
            </a:r>
          </a:p>
          <a:p>
            <a:pPr marL="0" indent="0" algn="ctr">
              <a:buNone/>
            </a:pPr>
            <a:r>
              <a:rPr lang="en-US" dirty="0"/>
              <a:t>or,</a:t>
            </a:r>
          </a:p>
          <a:p>
            <a:pPr marL="0" indent="0" algn="ctr">
              <a:buNone/>
            </a:pPr>
            <a:r>
              <a:rPr lang="en-US" dirty="0"/>
              <a:t>“what is even in here??”</a:t>
            </a:r>
          </a:p>
        </p:txBody>
      </p:sp>
      <p:pic>
        <p:nvPicPr>
          <p:cNvPr id="6" name="Content Placeholder 5" descr="Screen Shot 2016-09-09 at 8.33.46 PM.png"/>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47009" b="41696"/>
          <a:stretch/>
        </p:blipFill>
        <p:spPr>
          <a:xfrm>
            <a:off x="4071409" y="2679032"/>
            <a:ext cx="3986742" cy="3160295"/>
          </a:xfrm>
        </p:spPr>
      </p:pic>
    </p:spTree>
    <p:extLst>
      <p:ext uri="{BB962C8B-B14F-4D97-AF65-F5344CB8AC3E}">
        <p14:creationId xmlns:p14="http://schemas.microsoft.com/office/powerpoint/2010/main" val="315479351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p:cNvPicPr>
            <a:picLocks noGrp="1" noChangeAspect="1"/>
          </p:cNvPicPr>
          <p:nvPr>
            <p:ph sz="half" idx="2"/>
          </p:nvPr>
        </p:nvPicPr>
        <p:blipFill rotWithShape="1">
          <a:blip r:embed="rId2">
            <a:extLst>
              <a:ext uri="{28A0092B-C50C-407E-A947-70E740481C1C}">
                <a14:useLocalDpi xmlns:a14="http://schemas.microsoft.com/office/drawing/2010/main" val="0"/>
              </a:ext>
            </a:extLst>
          </a:blip>
          <a:srcRect r="38607" b="41327"/>
          <a:stretch/>
        </p:blipFill>
        <p:spPr>
          <a:xfrm>
            <a:off x="3406775" y="2084832"/>
            <a:ext cx="4651375" cy="3048570"/>
          </a:xfrm>
        </p:spPr>
      </p:pic>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lstStyle/>
          <a:p>
            <a:pPr marL="0" indent="0" algn="ctr">
              <a:buNone/>
            </a:pPr>
            <a:r>
              <a:rPr lang="en-US" sz="6000" dirty="0"/>
              <a:t>cd</a:t>
            </a:r>
          </a:p>
          <a:p>
            <a:pPr marL="0" indent="0" algn="ctr">
              <a:buNone/>
            </a:pPr>
            <a:endParaRPr lang="en-US" dirty="0"/>
          </a:p>
          <a:p>
            <a:pPr marL="0" indent="0" algn="ctr">
              <a:buNone/>
            </a:pPr>
            <a:r>
              <a:rPr lang="en-US" dirty="0"/>
              <a:t>“change directory”</a:t>
            </a:r>
          </a:p>
          <a:p>
            <a:pPr marL="0" indent="0" algn="ctr">
              <a:buNone/>
            </a:pPr>
            <a:r>
              <a:rPr lang="en-US" dirty="0"/>
              <a:t>or,</a:t>
            </a:r>
          </a:p>
          <a:p>
            <a:pPr marL="0" indent="0" algn="ctr">
              <a:buNone/>
            </a:pPr>
            <a:r>
              <a:rPr lang="en-US" dirty="0"/>
              <a:t>“get me somewhere else!”</a:t>
            </a:r>
          </a:p>
        </p:txBody>
      </p:sp>
      <p:sp>
        <p:nvSpPr>
          <p:cNvPr id="7" name="TextBox 6"/>
          <p:cNvSpPr txBox="1"/>
          <p:nvPr/>
        </p:nvSpPr>
        <p:spPr>
          <a:xfrm>
            <a:off x="6199105" y="3100935"/>
            <a:ext cx="1669548" cy="369332"/>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a:t>Relative path!!</a:t>
            </a:r>
          </a:p>
        </p:txBody>
      </p:sp>
    </p:spTree>
    <p:extLst>
      <p:ext uri="{BB962C8B-B14F-4D97-AF65-F5344CB8AC3E}">
        <p14:creationId xmlns:p14="http://schemas.microsoft.com/office/powerpoint/2010/main" val="58027829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normAutofit/>
          </a:bodyPr>
          <a:lstStyle/>
          <a:p>
            <a:pPr marL="0" indent="0" algn="ctr">
              <a:buNone/>
            </a:pPr>
            <a:r>
              <a:rPr lang="en-US" sz="6000" dirty="0"/>
              <a:t>cat</a:t>
            </a:r>
          </a:p>
          <a:p>
            <a:pPr marL="0" indent="0" algn="ctr">
              <a:buNone/>
            </a:pPr>
            <a:endParaRPr lang="en-US" dirty="0"/>
          </a:p>
          <a:p>
            <a:pPr marL="0" indent="0" algn="ctr">
              <a:buNone/>
            </a:pPr>
            <a:r>
              <a:rPr lang="en-US" dirty="0"/>
              <a:t>“concatenate and print files”</a:t>
            </a:r>
          </a:p>
          <a:p>
            <a:pPr marL="0" indent="0" algn="ctr">
              <a:buNone/>
            </a:pPr>
            <a:r>
              <a:rPr lang="en-US" dirty="0"/>
              <a:t>or,</a:t>
            </a:r>
          </a:p>
          <a:p>
            <a:pPr marL="0" indent="0" algn="ctr">
              <a:buNone/>
            </a:pPr>
            <a:r>
              <a:rPr lang="en-US" dirty="0"/>
              <a:t>“print out all the contents of this/these file/files to my terminal screen”</a:t>
            </a:r>
          </a:p>
        </p:txBody>
      </p:sp>
      <p:pic>
        <p:nvPicPr>
          <p:cNvPr id="5" name="Content Placeholder 4" descr="Screen Shot 2016-09-09 at 8.57.51 PM.png"/>
          <p:cNvPicPr>
            <a:picLocks noGrp="1" noChangeAspect="1"/>
          </p:cNvPicPr>
          <p:nvPr>
            <p:ph sz="half" idx="2"/>
          </p:nvPr>
        </p:nvPicPr>
        <p:blipFill rotWithShape="1">
          <a:blip r:embed="rId2">
            <a:extLst>
              <a:ext uri="{28A0092B-C50C-407E-A947-70E740481C1C}">
                <a14:useLocalDpi xmlns:a14="http://schemas.microsoft.com/office/drawing/2010/main" val="0"/>
              </a:ext>
            </a:extLst>
          </a:blip>
          <a:stretch/>
        </p:blipFill>
        <p:spPr>
          <a:xfrm>
            <a:off x="4492625" y="3012930"/>
            <a:ext cx="5926925" cy="4270185"/>
          </a:xfrm>
        </p:spPr>
      </p:pic>
      <p:sp>
        <p:nvSpPr>
          <p:cNvPr id="6" name="TextBox 5"/>
          <p:cNvSpPr txBox="1"/>
          <p:nvPr/>
        </p:nvSpPr>
        <p:spPr>
          <a:xfrm>
            <a:off x="5617775" y="1623167"/>
            <a:ext cx="3272546" cy="923330"/>
          </a:xfrm>
          <a:prstGeom prst="rect">
            <a:avLst/>
          </a:prstGeom>
        </p:spPr>
        <p:style>
          <a:lnRef idx="1">
            <a:schemeClr val="accent4"/>
          </a:lnRef>
          <a:fillRef idx="2">
            <a:schemeClr val="accent4"/>
          </a:fillRef>
          <a:effectRef idx="1">
            <a:schemeClr val="accent4"/>
          </a:effectRef>
          <a:fontRef idx="minor">
            <a:schemeClr val="dk1"/>
          </a:fontRef>
        </p:style>
        <p:txBody>
          <a:bodyPr wrap="square" rtlCol="0">
            <a:spAutoFit/>
          </a:bodyPr>
          <a:lstStyle/>
          <a:p>
            <a:r>
              <a:rPr lang="en-US" dirty="0"/>
              <a:t>Bonus! You can ‘redirect’ output</a:t>
            </a:r>
          </a:p>
          <a:p>
            <a:r>
              <a:rPr lang="en-US" dirty="0"/>
              <a:t>into another file with &gt;, e.g.</a:t>
            </a:r>
          </a:p>
          <a:p>
            <a:r>
              <a:rPr lang="en-US" dirty="0">
                <a:latin typeface="Courier New"/>
                <a:cs typeface="Courier New"/>
              </a:rPr>
              <a:t>cat hello &gt; hello2</a:t>
            </a:r>
          </a:p>
        </p:txBody>
      </p:sp>
    </p:spTree>
    <p:extLst>
      <p:ext uri="{BB962C8B-B14F-4D97-AF65-F5344CB8AC3E}">
        <p14:creationId xmlns:p14="http://schemas.microsoft.com/office/powerpoint/2010/main" val="32580876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lstStyle/>
          <a:p>
            <a:pPr marL="0" indent="0" algn="ctr">
              <a:buNone/>
            </a:pPr>
            <a:r>
              <a:rPr lang="en-US" sz="6000" dirty="0"/>
              <a:t>head</a:t>
            </a:r>
          </a:p>
          <a:p>
            <a:pPr marL="0" indent="0" algn="ctr">
              <a:buNone/>
            </a:pPr>
            <a:endParaRPr lang="en-US" dirty="0"/>
          </a:p>
          <a:p>
            <a:pPr marL="0" indent="0" algn="ctr">
              <a:buNone/>
            </a:pPr>
            <a:r>
              <a:rPr lang="en-US" dirty="0"/>
              <a:t>“display first lines of a file”</a:t>
            </a:r>
          </a:p>
          <a:p>
            <a:pPr marL="0" indent="0" algn="ctr">
              <a:buNone/>
            </a:pPr>
            <a:endParaRPr lang="en-US" dirty="0"/>
          </a:p>
        </p:txBody>
      </p:sp>
      <p:pic>
        <p:nvPicPr>
          <p:cNvPr id="5" name="Content Placeholder 4" descr="Screen Shot 2016-09-09 at 8.58.35 PM.png"/>
          <p:cNvPicPr>
            <a:picLocks noGrp="1" noChangeAspect="1"/>
          </p:cNvPicPr>
          <p:nvPr>
            <p:ph sz="half" idx="2"/>
          </p:nvPr>
        </p:nvPicPr>
        <p:blipFill rotWithShape="1">
          <a:blip r:embed="rId2">
            <a:extLst>
              <a:ext uri="{28A0092B-C50C-407E-A947-70E740481C1C}">
                <a14:useLocalDpi xmlns:a14="http://schemas.microsoft.com/office/drawing/2010/main" val="0"/>
              </a:ext>
            </a:extLst>
          </a:blip>
          <a:stretch/>
        </p:blipFill>
        <p:spPr>
          <a:xfrm>
            <a:off x="4512680" y="2214660"/>
            <a:ext cx="7084761" cy="5104374"/>
          </a:xfrm>
        </p:spPr>
      </p:pic>
      <p:sp>
        <p:nvSpPr>
          <p:cNvPr id="6" name="Content Placeholder 2"/>
          <p:cNvSpPr txBox="1">
            <a:spLocks/>
          </p:cNvSpPr>
          <p:nvPr/>
        </p:nvSpPr>
        <p:spPr>
          <a:xfrm>
            <a:off x="0" y="4421440"/>
            <a:ext cx="4908884" cy="253273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lgn="ctr">
              <a:buFont typeface="Arial"/>
              <a:buNone/>
            </a:pPr>
            <a:r>
              <a:rPr lang="en-US" sz="3600" dirty="0"/>
              <a:t>cat </a:t>
            </a:r>
            <a:r>
              <a:rPr lang="en-US" sz="3600" dirty="0">
                <a:solidFill>
                  <a:srgbClr val="D0D0D0"/>
                </a:solidFill>
              </a:rPr>
              <a:t>filename</a:t>
            </a:r>
            <a:r>
              <a:rPr lang="en-US" sz="3600" dirty="0"/>
              <a:t> </a:t>
            </a:r>
            <a:r>
              <a:rPr lang="mr-IN" sz="3600" dirty="0"/>
              <a:t>–</a:t>
            </a:r>
            <a:r>
              <a:rPr lang="en-US" sz="3600" dirty="0"/>
              <a:t>first 10</a:t>
            </a:r>
            <a:endParaRPr lang="en-US" sz="2400" dirty="0"/>
          </a:p>
          <a:p>
            <a:pPr marL="0" indent="0" algn="ctr">
              <a:buFont typeface="Arial"/>
              <a:buNone/>
            </a:pPr>
            <a:endParaRPr lang="en-US" sz="2400" dirty="0"/>
          </a:p>
        </p:txBody>
      </p:sp>
      <p:pic>
        <p:nvPicPr>
          <p:cNvPr id="8" name="Picture 7" descr="ttps://upload.wikimedia.org/wikipedia/commons/thumb/3/34/Windows_logo_-_2012_derivative.svg/2000px-Windo"/>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03396" y="4280571"/>
            <a:ext cx="486276" cy="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0213190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Shell/Command Line/Terminal</a:t>
            </a:r>
          </a:p>
        </p:txBody>
      </p:sp>
      <p:sp>
        <p:nvSpPr>
          <p:cNvPr id="3" name="Content Placeholder 2"/>
          <p:cNvSpPr>
            <a:spLocks noGrp="1"/>
          </p:cNvSpPr>
          <p:nvPr>
            <p:ph sz="half" idx="1"/>
          </p:nvPr>
        </p:nvSpPr>
        <p:spPr/>
        <p:txBody>
          <a:bodyPr/>
          <a:lstStyle/>
          <a:p>
            <a:pPr marL="0" indent="0" algn="ctr">
              <a:buNone/>
            </a:pPr>
            <a:r>
              <a:rPr lang="en-US" sz="6000" dirty="0"/>
              <a:t>tail</a:t>
            </a:r>
          </a:p>
          <a:p>
            <a:pPr marL="0" indent="0" algn="ctr">
              <a:buNone/>
            </a:pPr>
            <a:endParaRPr lang="en-US" dirty="0"/>
          </a:p>
          <a:p>
            <a:pPr marL="0" indent="0" algn="ctr">
              <a:buNone/>
            </a:pPr>
            <a:r>
              <a:rPr lang="en-US" dirty="0"/>
              <a:t>“display the last part of a file”</a:t>
            </a:r>
          </a:p>
        </p:txBody>
      </p:sp>
      <p:pic>
        <p:nvPicPr>
          <p:cNvPr id="5" name="Content Placeholder 4" descr="Screen Shot 2016-09-09 at 8.59.08 PM.png"/>
          <p:cNvPicPr>
            <a:picLocks noGrp="1" noChangeAspect="1"/>
          </p:cNvPicPr>
          <p:nvPr>
            <p:ph sz="half" idx="2"/>
          </p:nvPr>
        </p:nvPicPr>
        <p:blipFill rotWithShape="1">
          <a:blip r:embed="rId2">
            <a:extLst>
              <a:ext uri="{28A0092B-C50C-407E-A947-70E740481C1C}">
                <a14:useLocalDpi xmlns:a14="http://schemas.microsoft.com/office/drawing/2010/main" val="0"/>
              </a:ext>
            </a:extLst>
          </a:blip>
          <a:stretch/>
        </p:blipFill>
        <p:spPr>
          <a:xfrm>
            <a:off x="4382172" y="1657291"/>
            <a:ext cx="7351955" cy="5296880"/>
          </a:xfrm>
        </p:spPr>
      </p:pic>
      <p:sp>
        <p:nvSpPr>
          <p:cNvPr id="6" name="Content Placeholder 2"/>
          <p:cNvSpPr txBox="1">
            <a:spLocks/>
          </p:cNvSpPr>
          <p:nvPr/>
        </p:nvSpPr>
        <p:spPr>
          <a:xfrm>
            <a:off x="0" y="4421440"/>
            <a:ext cx="4908884" cy="2532731"/>
          </a:xfrm>
          <a:prstGeom prst="rect">
            <a:avLst/>
          </a:prstGeom>
        </p:spPr>
        <p:txBody>
          <a:bodyPr vert="horz" lIns="91440" tIns="45720" rIns="91440" bIns="45720" rtlCol="0">
            <a:normAutofit/>
          </a:bodyPr>
          <a:lstStyle>
            <a:lvl1pPr marL="342900" indent="-342900" algn="l" defTabSz="457200" rtl="0" eaLnBrk="1" latinLnBrk="0" hangingPunct="1">
              <a:spcBef>
                <a:spcPct val="20000"/>
              </a:spcBef>
              <a:buFont typeface="Arial"/>
              <a:buChar char="•"/>
              <a:defRPr sz="28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4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0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18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18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18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18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18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1800" kern="1200">
                <a:solidFill>
                  <a:schemeClr val="tx1"/>
                </a:solidFill>
                <a:latin typeface="+mn-lt"/>
                <a:ea typeface="+mn-ea"/>
                <a:cs typeface="+mn-cs"/>
              </a:defRPr>
            </a:lvl9pPr>
          </a:lstStyle>
          <a:p>
            <a:pPr marL="0" indent="0" algn="ctr">
              <a:buFont typeface="Arial"/>
              <a:buNone/>
            </a:pPr>
            <a:r>
              <a:rPr lang="en-US" sz="3600" dirty="0"/>
              <a:t>cat </a:t>
            </a:r>
            <a:r>
              <a:rPr lang="en-US" sz="3600" dirty="0">
                <a:solidFill>
                  <a:srgbClr val="D0D0D0"/>
                </a:solidFill>
              </a:rPr>
              <a:t>filename</a:t>
            </a:r>
            <a:r>
              <a:rPr lang="en-US" sz="3600" dirty="0"/>
              <a:t> </a:t>
            </a:r>
            <a:r>
              <a:rPr lang="mr-IN" sz="3600" dirty="0"/>
              <a:t>–</a:t>
            </a:r>
            <a:r>
              <a:rPr lang="en-US" sz="3600" dirty="0"/>
              <a:t>last 10</a:t>
            </a:r>
            <a:endParaRPr lang="en-US" sz="2400" dirty="0"/>
          </a:p>
        </p:txBody>
      </p:sp>
      <p:pic>
        <p:nvPicPr>
          <p:cNvPr id="8" name="Picture 7" descr="ttps://upload.wikimedia.org/wikipedia/commons/thumb/3/34/Windows_logo_-_2012_derivative.svg/2000px-Windo"/>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03396" y="4280571"/>
            <a:ext cx="486276" cy="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88886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then A PEP TALK</a:t>
            </a:r>
          </a:p>
        </p:txBody>
      </p:sp>
      <p:sp>
        <p:nvSpPr>
          <p:cNvPr id="3" name="Subtitle 2"/>
          <p:cNvSpPr>
            <a:spLocks noGrp="1"/>
          </p:cNvSpPr>
          <p:nvPr>
            <p:ph type="subTitle" idx="1"/>
          </p:nvPr>
        </p:nvSpPr>
        <p:spPr/>
        <p:txBody>
          <a:bodyPr/>
          <a:lstStyle/>
          <a:p>
            <a:r>
              <a:rPr lang="en-US" dirty="0"/>
              <a:t>You can do it!!!</a:t>
            </a:r>
          </a:p>
        </p:txBody>
      </p:sp>
    </p:spTree>
    <p:extLst>
      <p:ext uri="{BB962C8B-B14F-4D97-AF65-F5344CB8AC3E}">
        <p14:creationId xmlns:p14="http://schemas.microsoft.com/office/powerpoint/2010/main" val="157008087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cat/head/tail example</a:t>
            </a:r>
          </a:p>
        </p:txBody>
      </p:sp>
      <p:pic>
        <p:nvPicPr>
          <p:cNvPr id="3" name="Picture 2"/>
          <p:cNvPicPr>
            <a:picLocks noChangeAspect="1"/>
          </p:cNvPicPr>
          <p:nvPr/>
        </p:nvPicPr>
        <p:blipFill rotWithShape="1">
          <a:blip r:embed="rId2">
            <a:extLst>
              <a:ext uri="{28A0092B-C50C-407E-A947-70E740481C1C}">
                <a14:useLocalDpi xmlns:a14="http://schemas.microsoft.com/office/drawing/2010/main" val="0"/>
              </a:ext>
            </a:extLst>
          </a:blip>
          <a:srcRect l="4369" t="12865" r="5789" b="13217"/>
          <a:stretch/>
        </p:blipFill>
        <p:spPr>
          <a:xfrm>
            <a:off x="768096" y="1604211"/>
            <a:ext cx="8093242" cy="5069306"/>
          </a:xfrm>
          <a:prstGeom prst="rect">
            <a:avLst/>
          </a:prstGeom>
        </p:spPr>
      </p:pic>
      <p:pic>
        <p:nvPicPr>
          <p:cNvPr id="4" name="Picture 3" descr="ttps://upload.wikimedia.org/wikipedia/commons/thumb/3/34/Windows_logo_-_2012_derivative.svg/2000px-Windo"/>
          <p:cNvPicPr>
            <a:picLocks noChangeAspect="1" noChangeArrowheads="1"/>
          </p:cNvPicPr>
          <p:nvPr/>
        </p:nvPicPr>
        <p:blipFill>
          <a:blip r:embed="rId3">
            <a:alphaModFix amt="20000"/>
            <a:extLst>
              <a:ext uri="{28A0092B-C50C-407E-A947-70E740481C1C}">
                <a14:useLocalDpi xmlns:a14="http://schemas.microsoft.com/office/drawing/2010/main" val="0"/>
              </a:ext>
            </a:extLst>
          </a:blip>
          <a:srcRect/>
          <a:stretch>
            <a:fillRect/>
          </a:stretch>
        </p:blipFill>
        <p:spPr bwMode="auto">
          <a:xfrm>
            <a:off x="1354680" y="668756"/>
            <a:ext cx="486276" cy="48627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883193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EXPLORING Python</a:t>
            </a:r>
          </a:p>
        </p:txBody>
      </p:sp>
      <p:sp>
        <p:nvSpPr>
          <p:cNvPr id="3" name="Text Placeholder 2"/>
          <p:cNvSpPr>
            <a:spLocks noGrp="1"/>
          </p:cNvSpPr>
          <p:nvPr>
            <p:ph type="body" idx="1"/>
          </p:nvPr>
        </p:nvSpPr>
        <p:spPr/>
        <p:txBody>
          <a:bodyPr>
            <a:normAutofit/>
          </a:bodyPr>
          <a:lstStyle/>
          <a:p>
            <a:endParaRPr lang="en-US" sz="4000" dirty="0"/>
          </a:p>
        </p:txBody>
      </p:sp>
    </p:spTree>
    <p:extLst>
      <p:ext uri="{BB962C8B-B14F-4D97-AF65-F5344CB8AC3E}">
        <p14:creationId xmlns:p14="http://schemas.microsoft.com/office/powerpoint/2010/main" val="237112899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Running Python interactively from the command line</a:t>
            </a:r>
          </a:p>
        </p:txBody>
      </p:sp>
      <p:sp>
        <p:nvSpPr>
          <p:cNvPr id="6" name="Rectangle 5">
            <a:extLst>
              <a:ext uri="{FF2B5EF4-FFF2-40B4-BE49-F238E27FC236}">
                <a16:creationId xmlns:a16="http://schemas.microsoft.com/office/drawing/2014/main" id="{CAC9DA83-C5DC-4C48-BC2F-F74DEF85E1DE}"/>
              </a:ext>
            </a:extLst>
          </p:cNvPr>
          <p:cNvSpPr/>
          <p:nvPr/>
        </p:nvSpPr>
        <p:spPr>
          <a:xfrm>
            <a:off x="257528" y="1993506"/>
            <a:ext cx="8266362" cy="1128066"/>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If you installed on MacOS, or on Windows having selected to add Anaconda to your PATH, just type python</a:t>
            </a:r>
          </a:p>
        </p:txBody>
      </p:sp>
      <p:sp>
        <p:nvSpPr>
          <p:cNvPr id="3" name="TextBox 2">
            <a:extLst>
              <a:ext uri="{FF2B5EF4-FFF2-40B4-BE49-F238E27FC236}">
                <a16:creationId xmlns:a16="http://schemas.microsoft.com/office/drawing/2014/main" id="{7F9A4702-762D-4CE9-A6F2-BFD1AE035AFC}"/>
              </a:ext>
            </a:extLst>
          </p:cNvPr>
          <p:cNvSpPr txBox="1"/>
          <p:nvPr/>
        </p:nvSpPr>
        <p:spPr>
          <a:xfrm>
            <a:off x="2060028" y="4204138"/>
            <a:ext cx="5202620" cy="369332"/>
          </a:xfrm>
          <a:prstGeom prst="rect">
            <a:avLst/>
          </a:prstGeom>
          <a:noFill/>
        </p:spPr>
        <p:txBody>
          <a:bodyPr wrap="square" rtlCol="0">
            <a:spAutoFit/>
          </a:bodyPr>
          <a:lstStyle/>
          <a:p>
            <a:pPr algn="ctr"/>
            <a:r>
              <a:rPr lang="en-US" dirty="0"/>
              <a:t>Otherwise…</a:t>
            </a:r>
          </a:p>
        </p:txBody>
      </p:sp>
    </p:spTree>
    <p:extLst>
      <p:ext uri="{BB962C8B-B14F-4D97-AF65-F5344CB8AC3E}">
        <p14:creationId xmlns:p14="http://schemas.microsoft.com/office/powerpoint/2010/main" val="33326067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Running Python interactively from the command line</a:t>
            </a:r>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b="67926"/>
          <a:stretch/>
        </p:blipFill>
        <p:spPr>
          <a:xfrm>
            <a:off x="-104246" y="2771423"/>
            <a:ext cx="9070269" cy="2001746"/>
          </a:xfrm>
          <a:prstGeom prst="rect">
            <a:avLst/>
          </a:prstGeom>
        </p:spPr>
      </p:pic>
      <p:sp>
        <p:nvSpPr>
          <p:cNvPr id="5" name="Rectangle 4"/>
          <p:cNvSpPr/>
          <p:nvPr/>
        </p:nvSpPr>
        <p:spPr>
          <a:xfrm>
            <a:off x="548314" y="5830712"/>
            <a:ext cx="7800622" cy="869244"/>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Remember to use the path where YOU installed Anaconda!</a:t>
            </a:r>
          </a:p>
          <a:p>
            <a:pPr algn="ctr"/>
            <a:r>
              <a:rPr lang="en-US" dirty="0"/>
              <a:t>It may be different from mine!</a:t>
            </a:r>
          </a:p>
        </p:txBody>
      </p:sp>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l="4765" t="12866" r="5559" b="70058"/>
          <a:stretch/>
        </p:blipFill>
        <p:spPr>
          <a:xfrm>
            <a:off x="247815" y="4463128"/>
            <a:ext cx="8574637" cy="1243003"/>
          </a:xfrm>
          <a:prstGeom prst="rect">
            <a:avLst/>
          </a:prstGeom>
          <a:ln>
            <a:noFill/>
          </a:ln>
          <a:effectLst>
            <a:outerShdw blurRad="292100" dist="139700" dir="2700000" algn="tl" rotWithShape="0">
              <a:srgbClr val="333333">
                <a:alpha val="65000"/>
              </a:srgbClr>
            </a:outerShdw>
          </a:effectLst>
        </p:spPr>
      </p:pic>
      <p:sp>
        <p:nvSpPr>
          <p:cNvPr id="6" name="Rectangle 5">
            <a:extLst>
              <a:ext uri="{FF2B5EF4-FFF2-40B4-BE49-F238E27FC236}">
                <a16:creationId xmlns:a16="http://schemas.microsoft.com/office/drawing/2014/main" id="{CAC9DA83-C5DC-4C48-BC2F-F74DEF85E1DE}"/>
              </a:ext>
            </a:extLst>
          </p:cNvPr>
          <p:cNvSpPr/>
          <p:nvPr/>
        </p:nvSpPr>
        <p:spPr>
          <a:xfrm>
            <a:off x="257528" y="1993506"/>
            <a:ext cx="8266362" cy="1128066"/>
          </a:xfrm>
          <a:prstGeom prst="rect">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a:t>If you installed on MacOS, or on Windows having selected to add Anaconda to your PATH, just type python</a:t>
            </a:r>
          </a:p>
        </p:txBody>
      </p:sp>
    </p:spTree>
    <p:extLst>
      <p:ext uri="{BB962C8B-B14F-4D97-AF65-F5344CB8AC3E}">
        <p14:creationId xmlns:p14="http://schemas.microsoft.com/office/powerpoint/2010/main" val="38824472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Be Creative &amp; Have Fun!</a:t>
            </a:r>
          </a:p>
        </p:txBody>
      </p:sp>
      <p:pic>
        <p:nvPicPr>
          <p:cNvPr id="1026" name="Picture 2" descr="dance party clipart png&#10;">
            <a:extLst>
              <a:ext uri="{FF2B5EF4-FFF2-40B4-BE49-F238E27FC236}">
                <a16:creationId xmlns:a16="http://schemas.microsoft.com/office/drawing/2014/main" id="{69D22F40-CCCE-4693-858F-CA211BC343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191" y="585216"/>
            <a:ext cx="7261618" cy="6272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2691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Computing?</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6251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basics</a:t>
            </a:r>
          </a:p>
        </p:txBody>
      </p:sp>
      <p:pic>
        <p:nvPicPr>
          <p:cNvPr id="4" name="Content Placeholder 3" descr="7515248418_93de6abd35_h.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38706" y="2286000"/>
            <a:ext cx="5149088" cy="4022725"/>
          </a:xfrm>
        </p:spPr>
      </p:pic>
    </p:spTree>
    <p:extLst>
      <p:ext uri="{BB962C8B-B14F-4D97-AF65-F5344CB8AC3E}">
        <p14:creationId xmlns:p14="http://schemas.microsoft.com/office/powerpoint/2010/main" val="284942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Disk:</a:t>
            </a:r>
            <a:br>
              <a:rPr lang="en-US" dirty="0"/>
            </a:br>
            <a:r>
              <a:rPr lang="en-US" dirty="0"/>
              <a:t>NEC D5662 Hard disk</a:t>
            </a:r>
          </a:p>
        </p:txBody>
      </p:sp>
      <p:pic>
        <p:nvPicPr>
          <p:cNvPr id="4" name="Content Placeholder 3" descr="2543197908_beac588826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31433" y="2286000"/>
            <a:ext cx="5363633" cy="4022725"/>
          </a:xfrm>
        </p:spPr>
      </p:pic>
    </p:spTree>
    <p:extLst>
      <p:ext uri="{BB962C8B-B14F-4D97-AF65-F5344CB8AC3E}">
        <p14:creationId xmlns:p14="http://schemas.microsoft.com/office/powerpoint/2010/main" val="1409276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PROCESSOR:</a:t>
            </a:r>
            <a:br>
              <a:rPr lang="en-US" dirty="0"/>
            </a:br>
            <a:r>
              <a:rPr lang="en-US" dirty="0"/>
              <a:t>Intel Core i5 2.66 GHz</a:t>
            </a:r>
          </a:p>
        </p:txBody>
      </p:sp>
      <p:pic>
        <p:nvPicPr>
          <p:cNvPr id="5" name="Content Placeholder 4" descr="3909901371_95c61d9a5d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08622" y="2286000"/>
            <a:ext cx="6009255" cy="4022725"/>
          </a:xfrm>
        </p:spPr>
      </p:pic>
    </p:spTree>
    <p:extLst>
      <p:ext uri="{BB962C8B-B14F-4D97-AF65-F5344CB8AC3E}">
        <p14:creationId xmlns:p14="http://schemas.microsoft.com/office/powerpoint/2010/main" val="249674105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090DCB5F-146D-478A-852A-34B16FE9F3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36</TotalTime>
  <Words>3276</Words>
  <Application>Microsoft Office PowerPoint</Application>
  <PresentationFormat>On-screen Show (4:3)</PresentationFormat>
  <Paragraphs>287</Paragraphs>
  <Slides>43</Slides>
  <Notes>36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43</vt:i4>
      </vt:variant>
    </vt:vector>
  </HeadingPairs>
  <TitlesOfParts>
    <vt:vector size="52" baseType="lpstr">
      <vt:lpstr>Arial</vt:lpstr>
      <vt:lpstr>Calibri</vt:lpstr>
      <vt:lpstr>Courier New</vt:lpstr>
      <vt:lpstr>Mangal</vt:lpstr>
      <vt:lpstr>Tw Cen MT</vt:lpstr>
      <vt:lpstr>Tw Cen MT Condensed</vt:lpstr>
      <vt:lpstr>Webdings</vt:lpstr>
      <vt:lpstr>Wingdings 3</vt:lpstr>
      <vt:lpstr>Integral</vt:lpstr>
      <vt:lpstr>Python Basics for Data Analysis</vt:lpstr>
      <vt:lpstr>Agenda session 1</vt:lpstr>
      <vt:lpstr>Installing Software</vt:lpstr>
      <vt:lpstr>then A PEP TALK</vt:lpstr>
      <vt:lpstr>Be Creative &amp; Have Fun!</vt:lpstr>
      <vt:lpstr>What Is Computing?</vt:lpstr>
      <vt:lpstr>Back to basics</vt:lpstr>
      <vt:lpstr>Disk: NEC D5662 Hard disk</vt:lpstr>
      <vt:lpstr>PROCESSOR: Intel Core i5 2.66 GHz</vt:lpstr>
      <vt:lpstr>Computing: So Easy Right?</vt:lpstr>
      <vt:lpstr>Computing: So Easy Right?</vt:lpstr>
      <vt:lpstr>Talking To Your Computer</vt:lpstr>
      <vt:lpstr>Programming: Instruction Sets/Assembly</vt:lpstr>
      <vt:lpstr>Programming: C</vt:lpstr>
      <vt:lpstr>Programming: R</vt:lpstr>
      <vt:lpstr>Programming: Python</vt:lpstr>
      <vt:lpstr>GUIs!</vt:lpstr>
      <vt:lpstr>Exploring The Shell</vt:lpstr>
      <vt:lpstr>Shell/Command Line/Terminal</vt:lpstr>
      <vt:lpstr>File System Basics</vt:lpstr>
      <vt:lpstr>File System Basics</vt:lpstr>
      <vt:lpstr>Absolute Paths</vt:lpstr>
      <vt:lpstr>PowerPoint Presentation</vt:lpstr>
      <vt:lpstr>Relative Paths</vt:lpstr>
      <vt:lpstr>PowerPoint Presentation</vt:lpstr>
      <vt:lpstr>Relative Paths</vt:lpstr>
      <vt:lpstr>Relative Paths</vt:lpstr>
      <vt:lpstr>Relative Paths</vt:lpstr>
      <vt:lpstr>Shell/Command Line/Terminal</vt:lpstr>
      <vt:lpstr>Shell/Command Line/Terminal</vt:lpstr>
      <vt:lpstr>Shell/Command Line/Terminal</vt:lpstr>
      <vt:lpstr>Shell/Command Line/Terminal</vt:lpstr>
      <vt:lpstr>Shell/Command Line/Terminal</vt:lpstr>
      <vt:lpstr>Shell/Command Line/Terminal</vt:lpstr>
      <vt:lpstr>Shell/Command Line/Terminal</vt:lpstr>
      <vt:lpstr>Shell/Command Line/Terminal</vt:lpstr>
      <vt:lpstr>Shell/Command Line/Terminal</vt:lpstr>
      <vt:lpstr>Shell/Command Line/Terminal</vt:lpstr>
      <vt:lpstr>Shell/Command Line/Terminal</vt:lpstr>
      <vt:lpstr>cat/head/tail example</vt:lpstr>
      <vt:lpstr>EXPLORING Python</vt:lpstr>
      <vt:lpstr>Running Python interactively from the command line</vt:lpstr>
      <vt:lpstr>Running Python interactively from the command 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Basics for Data Analysis</dc:title>
  <dc:creator>Gray, Larry</dc:creator>
  <cp:lastModifiedBy>Lawrence Gray</cp:lastModifiedBy>
  <cp:revision>6</cp:revision>
  <dcterms:created xsi:type="dcterms:W3CDTF">2020-03-01T19:27:06Z</dcterms:created>
  <dcterms:modified xsi:type="dcterms:W3CDTF">2021-06-13T19:57:57Z</dcterms:modified>
</cp:coreProperties>
</file>